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8"/>
  </p:notesMasterIdLst>
  <p:sldIdLst>
    <p:sldId id="256" r:id="rId2"/>
    <p:sldId id="259" r:id="rId3"/>
    <p:sldId id="260" r:id="rId4"/>
    <p:sldId id="261" r:id="rId5"/>
    <p:sldId id="262" r:id="rId6"/>
    <p:sldId id="264" r:id="rId7"/>
    <p:sldId id="263" r:id="rId8"/>
    <p:sldId id="265" r:id="rId9"/>
    <p:sldId id="266" r:id="rId10"/>
    <p:sldId id="267" r:id="rId11"/>
    <p:sldId id="257" r:id="rId12"/>
    <p:sldId id="270" r:id="rId13"/>
    <p:sldId id="268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9" r:id="rId22"/>
    <p:sldId id="280" r:id="rId23"/>
    <p:sldId id="281" r:id="rId24"/>
    <p:sldId id="282" r:id="rId25"/>
    <p:sldId id="283" r:id="rId26"/>
    <p:sldId id="278" r:id="rId27"/>
  </p:sldIdLst>
  <p:sldSz cx="12192000" cy="6858000"/>
  <p:notesSz cx="6858000" cy="9144000"/>
  <p:embeddedFontLst>
    <p:embeddedFont>
      <p:font typeface="Aldo"/>
      <p:bold r:id="rId29"/>
    </p:embeddedFont>
    <p:embeddedFont>
      <p:font typeface="等线" charset="-122"/>
      <p:regular r:id="rId30"/>
      <p:bold r:id="rId31"/>
    </p:embeddedFont>
    <p:embeddedFont>
      <p:font typeface="迷你简中等线" charset="-122"/>
      <p:regular r:id="rId32"/>
    </p:embeddedFont>
    <p:embeddedFont>
      <p:font typeface="方正正纤黑简体" charset="-122"/>
      <p:regular r:id="rId33"/>
    </p:embeddedFont>
    <p:embeddedFont>
      <p:font typeface="等线 Light" charset="-122"/>
      <p:regular r:id="rId34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5758C"/>
    <a:srgbClr val="A4C8C4"/>
    <a:srgbClr val="F36C68"/>
    <a:srgbClr val="00B0F0"/>
    <a:srgbClr val="8CA188"/>
    <a:srgbClr val="60B32F"/>
    <a:srgbClr val="BCBEC0"/>
    <a:srgbClr val="393839"/>
    <a:srgbClr val="FF5E25"/>
    <a:srgbClr val="25CDD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19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70FA0-BF43-440D-8F7A-68CAF8B7C998}" type="datetimeFigureOut">
              <a:rPr lang="zh-CN" altLang="en-US" smtClean="0"/>
              <a:pPr/>
              <a:t>2015/11/16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C7D2D1-9F40-4663-891B-219F111B95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30806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27FD-BA68-4E1B-A059-05F741CE873A}" type="datetimeFigureOut">
              <a:rPr lang="zh-CN" altLang="en-US" smtClean="0"/>
              <a:pPr/>
              <a:t>2015/11/16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245DB-2E35-4990-AAC2-A5B9A633FF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55293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27FD-BA68-4E1B-A059-05F741CE873A}" type="datetimeFigureOut">
              <a:rPr lang="zh-CN" altLang="en-US" smtClean="0"/>
              <a:pPr/>
              <a:t>2015/11/16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245DB-2E35-4990-AAC2-A5B9A633FF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5332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27FD-BA68-4E1B-A059-05F741CE873A}" type="datetimeFigureOut">
              <a:rPr lang="zh-CN" altLang="en-US" smtClean="0"/>
              <a:pPr/>
              <a:t>2015/11/16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245DB-2E35-4990-AAC2-A5B9A633FF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21692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27FD-BA68-4E1B-A059-05F741CE873A}" type="datetimeFigureOut">
              <a:rPr lang="zh-CN" altLang="en-US" smtClean="0"/>
              <a:pPr/>
              <a:t>2015/11/16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245DB-2E35-4990-AAC2-A5B9A633FF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41617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27FD-BA68-4E1B-A059-05F741CE873A}" type="datetimeFigureOut">
              <a:rPr lang="zh-CN" altLang="en-US" smtClean="0"/>
              <a:pPr/>
              <a:t>2015/11/16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245DB-2E35-4990-AAC2-A5B9A633FF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08250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27FD-BA68-4E1B-A059-05F741CE873A}" type="datetimeFigureOut">
              <a:rPr lang="zh-CN" altLang="en-US" smtClean="0"/>
              <a:pPr/>
              <a:t>2015/11/16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245DB-2E35-4990-AAC2-A5B9A633FF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71307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27FD-BA68-4E1B-A059-05F741CE873A}" type="datetimeFigureOut">
              <a:rPr lang="zh-CN" altLang="en-US" smtClean="0"/>
              <a:pPr/>
              <a:t>2015/11/16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245DB-2E35-4990-AAC2-A5B9A633FF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3868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27FD-BA68-4E1B-A059-05F741CE873A}" type="datetimeFigureOut">
              <a:rPr lang="zh-CN" altLang="en-US" smtClean="0"/>
              <a:pPr/>
              <a:t>2015/11/16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245DB-2E35-4990-AAC2-A5B9A633FF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4662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27FD-BA68-4E1B-A059-05F741CE873A}" type="datetimeFigureOut">
              <a:rPr lang="zh-CN" altLang="en-US" smtClean="0"/>
              <a:pPr/>
              <a:t>2015/11/16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245DB-2E35-4990-AAC2-A5B9A633FF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09012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27FD-BA68-4E1B-A059-05F741CE873A}" type="datetimeFigureOut">
              <a:rPr lang="zh-CN" altLang="en-US" smtClean="0"/>
              <a:pPr/>
              <a:t>2015/11/16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245DB-2E35-4990-AAC2-A5B9A633FF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60234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27FD-BA68-4E1B-A059-05F741CE873A}" type="datetimeFigureOut">
              <a:rPr lang="zh-CN" altLang="en-US" smtClean="0"/>
              <a:pPr/>
              <a:t>2015/11/16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245DB-2E35-4990-AAC2-A5B9A633FF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66586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027FD-BA68-4E1B-A059-05F741CE873A}" type="datetimeFigureOut">
              <a:rPr lang="zh-CN" altLang="en-US" smtClean="0"/>
              <a:pPr/>
              <a:t>2015/11/16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245DB-2E35-4990-AAC2-A5B9A633FF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05098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3C7AC"/>
            </a:gs>
            <a:gs pos="100000">
              <a:srgbClr val="F5758C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425440" y="0"/>
            <a:ext cx="2116285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A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75304" y="4373880"/>
            <a:ext cx="19367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Angel </a:t>
            </a:r>
            <a:r>
              <a:rPr lang="zh-CN" altLang="en-US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天使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807754" y="5186035"/>
            <a:ext cx="48718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每个女孩都是天使 都有着自己独特的魅力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8449"/>
          <a:stretch/>
        </p:blipFill>
        <p:spPr>
          <a:xfrm>
            <a:off x="5029200" y="1231568"/>
            <a:ext cx="2455098" cy="3810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3988" t="49096" r="63348" b="16800"/>
          <a:stretch/>
        </p:blipFill>
        <p:spPr>
          <a:xfrm>
            <a:off x="4259580" y="3020285"/>
            <a:ext cx="1935480" cy="1299366"/>
          </a:xfrm>
          <a:prstGeom prst="rect">
            <a:avLst/>
          </a:prstGeom>
        </p:spPr>
      </p:pic>
      <p:grpSp>
        <p:nvGrpSpPr>
          <p:cNvPr id="14" name="Group 4"/>
          <p:cNvGrpSpPr>
            <a:grpSpLocks noChangeAspect="1"/>
          </p:cNvGrpSpPr>
          <p:nvPr/>
        </p:nvGrpSpPr>
        <p:grpSpPr bwMode="auto">
          <a:xfrm flipH="1">
            <a:off x="6212438" y="501499"/>
            <a:ext cx="1479423" cy="1315671"/>
            <a:chOff x="4065" y="300"/>
            <a:chExt cx="786" cy="699"/>
          </a:xfrm>
          <a:effectLst>
            <a:outerShdw blurRad="50800" dist="38100" algn="tl" rotWithShape="0">
              <a:prstClr val="black">
                <a:alpha val="24000"/>
              </a:prstClr>
            </a:outerShdw>
          </a:effectLst>
        </p:grpSpPr>
        <p:sp>
          <p:nvSpPr>
            <p:cNvPr id="15" name="AutoShape 3"/>
            <p:cNvSpPr>
              <a:spLocks noChangeAspect="1" noChangeArrowheads="1" noTextEdit="1"/>
            </p:cNvSpPr>
            <p:nvPr/>
          </p:nvSpPr>
          <p:spPr bwMode="auto">
            <a:xfrm>
              <a:off x="4065" y="300"/>
              <a:ext cx="786" cy="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4122" y="336"/>
              <a:ext cx="341" cy="332"/>
            </a:xfrm>
            <a:custGeom>
              <a:avLst/>
              <a:gdLst>
                <a:gd name="T0" fmla="*/ 429 w 509"/>
                <a:gd name="T1" fmla="*/ 423 h 495"/>
                <a:gd name="T2" fmla="*/ 509 w 509"/>
                <a:gd name="T3" fmla="*/ 395 h 495"/>
                <a:gd name="T4" fmla="*/ 183 w 509"/>
                <a:gd name="T5" fmla="*/ 33 h 495"/>
                <a:gd name="T6" fmla="*/ 242 w 509"/>
                <a:gd name="T7" fmla="*/ 172 h 495"/>
                <a:gd name="T8" fmla="*/ 124 w 509"/>
                <a:gd name="T9" fmla="*/ 189 h 495"/>
                <a:gd name="T10" fmla="*/ 248 w 509"/>
                <a:gd name="T11" fmla="*/ 241 h 495"/>
                <a:gd name="T12" fmla="*/ 170 w 509"/>
                <a:gd name="T13" fmla="*/ 301 h 495"/>
                <a:gd name="T14" fmla="*/ 268 w 509"/>
                <a:gd name="T15" fmla="*/ 308 h 495"/>
                <a:gd name="T16" fmla="*/ 244 w 509"/>
                <a:gd name="T17" fmla="*/ 372 h 495"/>
                <a:gd name="T18" fmla="*/ 328 w 509"/>
                <a:gd name="T19" fmla="*/ 379 h 495"/>
                <a:gd name="T20" fmla="*/ 361 w 509"/>
                <a:gd name="T21" fmla="*/ 494 h 495"/>
                <a:gd name="T22" fmla="*/ 429 w 509"/>
                <a:gd name="T23" fmla="*/ 490 h 495"/>
                <a:gd name="T24" fmla="*/ 429 w 509"/>
                <a:gd name="T25" fmla="*/ 423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9" h="495">
                  <a:moveTo>
                    <a:pt x="429" y="423"/>
                  </a:moveTo>
                  <a:cubicBezTo>
                    <a:pt x="509" y="395"/>
                    <a:pt x="509" y="395"/>
                    <a:pt x="509" y="395"/>
                  </a:cubicBezTo>
                  <a:cubicBezTo>
                    <a:pt x="416" y="295"/>
                    <a:pt x="444" y="81"/>
                    <a:pt x="183" y="33"/>
                  </a:cubicBezTo>
                  <a:cubicBezTo>
                    <a:pt x="0" y="0"/>
                    <a:pt x="216" y="198"/>
                    <a:pt x="242" y="172"/>
                  </a:cubicBezTo>
                  <a:cubicBezTo>
                    <a:pt x="267" y="148"/>
                    <a:pt x="90" y="131"/>
                    <a:pt x="124" y="189"/>
                  </a:cubicBezTo>
                  <a:cubicBezTo>
                    <a:pt x="162" y="251"/>
                    <a:pt x="277" y="263"/>
                    <a:pt x="248" y="241"/>
                  </a:cubicBezTo>
                  <a:cubicBezTo>
                    <a:pt x="217" y="218"/>
                    <a:pt x="125" y="261"/>
                    <a:pt x="170" y="301"/>
                  </a:cubicBezTo>
                  <a:cubicBezTo>
                    <a:pt x="188" y="316"/>
                    <a:pt x="284" y="327"/>
                    <a:pt x="268" y="308"/>
                  </a:cubicBezTo>
                  <a:cubicBezTo>
                    <a:pt x="248" y="282"/>
                    <a:pt x="162" y="338"/>
                    <a:pt x="244" y="372"/>
                  </a:cubicBezTo>
                  <a:cubicBezTo>
                    <a:pt x="271" y="383"/>
                    <a:pt x="370" y="360"/>
                    <a:pt x="328" y="379"/>
                  </a:cubicBezTo>
                  <a:cubicBezTo>
                    <a:pt x="285" y="398"/>
                    <a:pt x="320" y="489"/>
                    <a:pt x="361" y="494"/>
                  </a:cubicBezTo>
                  <a:cubicBezTo>
                    <a:pt x="372" y="495"/>
                    <a:pt x="428" y="495"/>
                    <a:pt x="429" y="490"/>
                  </a:cubicBezTo>
                  <a:cubicBezTo>
                    <a:pt x="430" y="479"/>
                    <a:pt x="455" y="416"/>
                    <a:pt x="429" y="423"/>
                  </a:cubicBezTo>
                  <a:close/>
                </a:path>
              </a:pathLst>
            </a:custGeom>
            <a:solidFill>
              <a:srgbClr val="F575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4096" y="583"/>
              <a:ext cx="501" cy="416"/>
            </a:xfrm>
            <a:custGeom>
              <a:avLst/>
              <a:gdLst>
                <a:gd name="T0" fmla="*/ 546 w 747"/>
                <a:gd name="T1" fmla="*/ 4 h 622"/>
                <a:gd name="T2" fmla="*/ 10 w 747"/>
                <a:gd name="T3" fmla="*/ 158 h 622"/>
                <a:gd name="T4" fmla="*/ 0 w 747"/>
                <a:gd name="T5" fmla="*/ 154 h 622"/>
                <a:gd name="T6" fmla="*/ 330 w 747"/>
                <a:gd name="T7" fmla="*/ 594 h 622"/>
                <a:gd name="T8" fmla="*/ 546 w 747"/>
                <a:gd name="T9" fmla="*/ 4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7" h="622">
                  <a:moveTo>
                    <a:pt x="546" y="4"/>
                  </a:moveTo>
                  <a:cubicBezTo>
                    <a:pt x="532" y="136"/>
                    <a:pt x="163" y="223"/>
                    <a:pt x="10" y="158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23" y="372"/>
                    <a:pt x="284" y="601"/>
                    <a:pt x="330" y="594"/>
                  </a:cubicBezTo>
                  <a:cubicBezTo>
                    <a:pt x="450" y="622"/>
                    <a:pt x="747" y="0"/>
                    <a:pt x="546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4584" y="926"/>
              <a:ext cx="13" cy="11"/>
            </a:xfrm>
            <a:custGeom>
              <a:avLst/>
              <a:gdLst>
                <a:gd name="T0" fmla="*/ 1 w 19"/>
                <a:gd name="T1" fmla="*/ 9 h 17"/>
                <a:gd name="T2" fmla="*/ 8 w 19"/>
                <a:gd name="T3" fmla="*/ 5 h 17"/>
                <a:gd name="T4" fmla="*/ 11 w 19"/>
                <a:gd name="T5" fmla="*/ 6 h 17"/>
                <a:gd name="T6" fmla="*/ 4 w 19"/>
                <a:gd name="T7" fmla="*/ 17 h 17"/>
                <a:gd name="T8" fmla="*/ 2 w 19"/>
                <a:gd name="T9" fmla="*/ 16 h 17"/>
                <a:gd name="T10" fmla="*/ 1 w 19"/>
                <a:gd name="T11" fmla="*/ 9 h 17"/>
                <a:gd name="T12" fmla="*/ 3 w 19"/>
                <a:gd name="T13" fmla="*/ 10 h 17"/>
                <a:gd name="T14" fmla="*/ 4 w 19"/>
                <a:gd name="T15" fmla="*/ 13 h 17"/>
                <a:gd name="T16" fmla="*/ 7 w 19"/>
                <a:gd name="T17" fmla="*/ 14 h 17"/>
                <a:gd name="T18" fmla="*/ 3 w 19"/>
                <a:gd name="T1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17">
                  <a:moveTo>
                    <a:pt x="1" y="9"/>
                  </a:moveTo>
                  <a:cubicBezTo>
                    <a:pt x="2" y="5"/>
                    <a:pt x="5" y="4"/>
                    <a:pt x="8" y="5"/>
                  </a:cubicBezTo>
                  <a:cubicBezTo>
                    <a:pt x="9" y="5"/>
                    <a:pt x="10" y="5"/>
                    <a:pt x="11" y="6"/>
                  </a:cubicBezTo>
                  <a:cubicBezTo>
                    <a:pt x="17" y="10"/>
                    <a:pt x="9" y="16"/>
                    <a:pt x="4" y="17"/>
                  </a:cubicBezTo>
                  <a:cubicBezTo>
                    <a:pt x="3" y="17"/>
                    <a:pt x="2" y="16"/>
                    <a:pt x="2" y="16"/>
                  </a:cubicBezTo>
                  <a:cubicBezTo>
                    <a:pt x="0" y="14"/>
                    <a:pt x="0" y="11"/>
                    <a:pt x="1" y="9"/>
                  </a:cubicBezTo>
                  <a:close/>
                  <a:moveTo>
                    <a:pt x="3" y="10"/>
                  </a:moveTo>
                  <a:cubicBezTo>
                    <a:pt x="3" y="11"/>
                    <a:pt x="3" y="12"/>
                    <a:pt x="4" y="13"/>
                  </a:cubicBezTo>
                  <a:cubicBezTo>
                    <a:pt x="5" y="14"/>
                    <a:pt x="6" y="14"/>
                    <a:pt x="7" y="14"/>
                  </a:cubicBezTo>
                  <a:cubicBezTo>
                    <a:pt x="19" y="13"/>
                    <a:pt x="0" y="0"/>
                    <a:pt x="3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8"/>
            <p:cNvSpPr>
              <a:spLocks noEditPoints="1"/>
            </p:cNvSpPr>
            <p:nvPr/>
          </p:nvSpPr>
          <p:spPr bwMode="auto">
            <a:xfrm>
              <a:off x="4196" y="879"/>
              <a:ext cx="10" cy="6"/>
            </a:xfrm>
            <a:custGeom>
              <a:avLst/>
              <a:gdLst>
                <a:gd name="T0" fmla="*/ 12 w 15"/>
                <a:gd name="T1" fmla="*/ 6 h 10"/>
                <a:gd name="T2" fmla="*/ 9 w 15"/>
                <a:gd name="T3" fmla="*/ 1 h 10"/>
                <a:gd name="T4" fmla="*/ 7 w 15"/>
                <a:gd name="T5" fmla="*/ 1 h 10"/>
                <a:gd name="T6" fmla="*/ 8 w 15"/>
                <a:gd name="T7" fmla="*/ 10 h 10"/>
                <a:gd name="T8" fmla="*/ 10 w 15"/>
                <a:gd name="T9" fmla="*/ 10 h 10"/>
                <a:gd name="T10" fmla="*/ 12 w 15"/>
                <a:gd name="T11" fmla="*/ 6 h 10"/>
                <a:gd name="T12" fmla="*/ 11 w 15"/>
                <a:gd name="T13" fmla="*/ 6 h 10"/>
                <a:gd name="T14" fmla="*/ 9 w 15"/>
                <a:gd name="T15" fmla="*/ 8 h 10"/>
                <a:gd name="T16" fmla="*/ 7 w 15"/>
                <a:gd name="T17" fmla="*/ 7 h 10"/>
                <a:gd name="T18" fmla="*/ 11 w 15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0">
                  <a:moveTo>
                    <a:pt x="12" y="6"/>
                  </a:moveTo>
                  <a:cubicBezTo>
                    <a:pt x="13" y="3"/>
                    <a:pt x="11" y="2"/>
                    <a:pt x="9" y="1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2" y="2"/>
                    <a:pt x="5" y="8"/>
                    <a:pt x="8" y="10"/>
                  </a:cubicBezTo>
                  <a:cubicBezTo>
                    <a:pt x="9" y="10"/>
                    <a:pt x="9" y="10"/>
                    <a:pt x="10" y="10"/>
                  </a:cubicBezTo>
                  <a:cubicBezTo>
                    <a:pt x="12" y="9"/>
                    <a:pt x="12" y="7"/>
                    <a:pt x="12" y="6"/>
                  </a:cubicBezTo>
                  <a:close/>
                  <a:moveTo>
                    <a:pt x="11" y="6"/>
                  </a:moveTo>
                  <a:cubicBezTo>
                    <a:pt x="10" y="7"/>
                    <a:pt x="10" y="7"/>
                    <a:pt x="9" y="8"/>
                  </a:cubicBezTo>
                  <a:cubicBezTo>
                    <a:pt x="9" y="8"/>
                    <a:pt x="8" y="8"/>
                    <a:pt x="7" y="7"/>
                  </a:cubicBezTo>
                  <a:cubicBezTo>
                    <a:pt x="0" y="4"/>
                    <a:pt x="15" y="0"/>
                    <a:pt x="11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9"/>
            <p:cNvSpPr>
              <a:spLocks noEditPoints="1"/>
            </p:cNvSpPr>
            <p:nvPr/>
          </p:nvSpPr>
          <p:spPr bwMode="auto">
            <a:xfrm>
              <a:off x="4507" y="970"/>
              <a:ext cx="13" cy="10"/>
            </a:xfrm>
            <a:custGeom>
              <a:avLst/>
              <a:gdLst>
                <a:gd name="T0" fmla="*/ 3 w 19"/>
                <a:gd name="T1" fmla="*/ 9 h 16"/>
                <a:gd name="T2" fmla="*/ 7 w 19"/>
                <a:gd name="T3" fmla="*/ 3 h 16"/>
                <a:gd name="T4" fmla="*/ 10 w 19"/>
                <a:gd name="T5" fmla="*/ 4 h 16"/>
                <a:gd name="T6" fmla="*/ 9 w 19"/>
                <a:gd name="T7" fmla="*/ 16 h 16"/>
                <a:gd name="T8" fmla="*/ 7 w 19"/>
                <a:gd name="T9" fmla="*/ 15 h 16"/>
                <a:gd name="T10" fmla="*/ 3 w 19"/>
                <a:gd name="T11" fmla="*/ 9 h 16"/>
                <a:gd name="T12" fmla="*/ 5 w 19"/>
                <a:gd name="T13" fmla="*/ 10 h 16"/>
                <a:gd name="T14" fmla="*/ 7 w 19"/>
                <a:gd name="T15" fmla="*/ 12 h 16"/>
                <a:gd name="T16" fmla="*/ 10 w 19"/>
                <a:gd name="T17" fmla="*/ 12 h 16"/>
                <a:gd name="T18" fmla="*/ 5 w 19"/>
                <a:gd name="T19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16">
                  <a:moveTo>
                    <a:pt x="3" y="9"/>
                  </a:moveTo>
                  <a:cubicBezTo>
                    <a:pt x="3" y="5"/>
                    <a:pt x="5" y="3"/>
                    <a:pt x="7" y="3"/>
                  </a:cubicBezTo>
                  <a:cubicBezTo>
                    <a:pt x="8" y="3"/>
                    <a:pt x="9" y="4"/>
                    <a:pt x="10" y="4"/>
                  </a:cubicBezTo>
                  <a:cubicBezTo>
                    <a:pt x="16" y="6"/>
                    <a:pt x="12" y="14"/>
                    <a:pt x="9" y="16"/>
                  </a:cubicBezTo>
                  <a:cubicBezTo>
                    <a:pt x="8" y="16"/>
                    <a:pt x="7" y="16"/>
                    <a:pt x="7" y="15"/>
                  </a:cubicBezTo>
                  <a:cubicBezTo>
                    <a:pt x="5" y="14"/>
                    <a:pt x="4" y="11"/>
                    <a:pt x="3" y="9"/>
                  </a:cubicBezTo>
                  <a:close/>
                  <a:moveTo>
                    <a:pt x="5" y="10"/>
                  </a:moveTo>
                  <a:cubicBezTo>
                    <a:pt x="6" y="11"/>
                    <a:pt x="7" y="12"/>
                    <a:pt x="7" y="12"/>
                  </a:cubicBezTo>
                  <a:cubicBezTo>
                    <a:pt x="8" y="13"/>
                    <a:pt x="9" y="13"/>
                    <a:pt x="10" y="12"/>
                  </a:cubicBezTo>
                  <a:cubicBezTo>
                    <a:pt x="19" y="9"/>
                    <a:pt x="0" y="0"/>
                    <a:pt x="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4640" y="532"/>
              <a:ext cx="98" cy="211"/>
            </a:xfrm>
            <a:custGeom>
              <a:avLst/>
              <a:gdLst>
                <a:gd name="T0" fmla="*/ 0 w 98"/>
                <a:gd name="T1" fmla="*/ 209 h 211"/>
                <a:gd name="T2" fmla="*/ 94 w 98"/>
                <a:gd name="T3" fmla="*/ 0 h 211"/>
                <a:gd name="T4" fmla="*/ 98 w 98"/>
                <a:gd name="T5" fmla="*/ 1 h 211"/>
                <a:gd name="T6" fmla="*/ 4 w 98"/>
                <a:gd name="T7" fmla="*/ 211 h 211"/>
                <a:gd name="T8" fmla="*/ 0 w 98"/>
                <a:gd name="T9" fmla="*/ 209 h 211"/>
                <a:gd name="T10" fmla="*/ 0 w 98"/>
                <a:gd name="T11" fmla="*/ 20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11">
                  <a:moveTo>
                    <a:pt x="0" y="209"/>
                  </a:moveTo>
                  <a:lnTo>
                    <a:pt x="94" y="0"/>
                  </a:lnTo>
                  <a:lnTo>
                    <a:pt x="98" y="1"/>
                  </a:lnTo>
                  <a:lnTo>
                    <a:pt x="4" y="211"/>
                  </a:lnTo>
                  <a:lnTo>
                    <a:pt x="0" y="209"/>
                  </a:lnTo>
                  <a:lnTo>
                    <a:pt x="0" y="209"/>
                  </a:lnTo>
                  <a:close/>
                </a:path>
              </a:pathLst>
            </a:custGeom>
            <a:solidFill>
              <a:srgbClr val="BAE3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4441" y="551"/>
              <a:ext cx="140" cy="78"/>
            </a:xfrm>
            <a:custGeom>
              <a:avLst/>
              <a:gdLst>
                <a:gd name="T0" fmla="*/ 14 w 209"/>
                <a:gd name="T1" fmla="*/ 1 h 116"/>
                <a:gd name="T2" fmla="*/ 8 w 209"/>
                <a:gd name="T3" fmla="*/ 45 h 116"/>
                <a:gd name="T4" fmla="*/ 40 w 209"/>
                <a:gd name="T5" fmla="*/ 79 h 116"/>
                <a:gd name="T6" fmla="*/ 203 w 209"/>
                <a:gd name="T7" fmla="*/ 87 h 116"/>
                <a:gd name="T8" fmla="*/ 14 w 209"/>
                <a:gd name="T9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16">
                  <a:moveTo>
                    <a:pt x="14" y="1"/>
                  </a:moveTo>
                  <a:cubicBezTo>
                    <a:pt x="0" y="2"/>
                    <a:pt x="9" y="32"/>
                    <a:pt x="8" y="45"/>
                  </a:cubicBezTo>
                  <a:cubicBezTo>
                    <a:pt x="6" y="58"/>
                    <a:pt x="20" y="65"/>
                    <a:pt x="40" y="79"/>
                  </a:cubicBezTo>
                  <a:cubicBezTo>
                    <a:pt x="59" y="93"/>
                    <a:pt x="209" y="116"/>
                    <a:pt x="203" y="87"/>
                  </a:cubicBezTo>
                  <a:cubicBezTo>
                    <a:pt x="197" y="58"/>
                    <a:pt x="29" y="0"/>
                    <a:pt x="14" y="1"/>
                  </a:cubicBezTo>
                  <a:close/>
                </a:path>
              </a:pathLst>
            </a:custGeom>
            <a:solidFill>
              <a:srgbClr val="9178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4388" y="212"/>
              <a:ext cx="196" cy="323"/>
            </a:xfrm>
            <a:custGeom>
              <a:avLst/>
              <a:gdLst>
                <a:gd name="T0" fmla="*/ 193 w 293"/>
                <a:gd name="T1" fmla="*/ 483 h 483"/>
                <a:gd name="T2" fmla="*/ 114 w 293"/>
                <a:gd name="T3" fmla="*/ 190 h 483"/>
                <a:gd name="T4" fmla="*/ 100 w 293"/>
                <a:gd name="T5" fmla="*/ 247 h 483"/>
                <a:gd name="T6" fmla="*/ 154 w 293"/>
                <a:gd name="T7" fmla="*/ 404 h 483"/>
                <a:gd name="T8" fmla="*/ 132 w 293"/>
                <a:gd name="T9" fmla="*/ 412 h 483"/>
                <a:gd name="T10" fmla="*/ 125 w 293"/>
                <a:gd name="T11" fmla="*/ 469 h 483"/>
                <a:gd name="T12" fmla="*/ 193 w 293"/>
                <a:gd name="T13" fmla="*/ 483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483">
                  <a:moveTo>
                    <a:pt x="193" y="483"/>
                  </a:moveTo>
                  <a:cubicBezTo>
                    <a:pt x="293" y="326"/>
                    <a:pt x="202" y="0"/>
                    <a:pt x="114" y="190"/>
                  </a:cubicBezTo>
                  <a:cubicBezTo>
                    <a:pt x="50" y="332"/>
                    <a:pt x="174" y="293"/>
                    <a:pt x="100" y="247"/>
                  </a:cubicBezTo>
                  <a:cubicBezTo>
                    <a:pt x="0" y="186"/>
                    <a:pt x="45" y="404"/>
                    <a:pt x="154" y="404"/>
                  </a:cubicBezTo>
                  <a:cubicBezTo>
                    <a:pt x="190" y="404"/>
                    <a:pt x="141" y="409"/>
                    <a:pt x="132" y="412"/>
                  </a:cubicBezTo>
                  <a:cubicBezTo>
                    <a:pt x="115" y="416"/>
                    <a:pt x="110" y="460"/>
                    <a:pt x="125" y="469"/>
                  </a:cubicBezTo>
                  <a:cubicBezTo>
                    <a:pt x="151" y="483"/>
                    <a:pt x="200" y="474"/>
                    <a:pt x="193" y="483"/>
                  </a:cubicBezTo>
                  <a:close/>
                </a:path>
              </a:pathLst>
            </a:custGeom>
            <a:solidFill>
              <a:srgbClr val="F575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4427" y="426"/>
              <a:ext cx="210" cy="190"/>
            </a:xfrm>
            <a:custGeom>
              <a:avLst/>
              <a:gdLst>
                <a:gd name="T0" fmla="*/ 129 w 313"/>
                <a:gd name="T1" fmla="*/ 275 h 284"/>
                <a:gd name="T2" fmla="*/ 271 w 313"/>
                <a:gd name="T3" fmla="*/ 211 h 284"/>
                <a:gd name="T4" fmla="*/ 170 w 313"/>
                <a:gd name="T5" fmla="*/ 24 h 284"/>
                <a:gd name="T6" fmla="*/ 22 w 313"/>
                <a:gd name="T7" fmla="*/ 128 h 284"/>
                <a:gd name="T8" fmla="*/ 129 w 313"/>
                <a:gd name="T9" fmla="*/ 27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3" h="284">
                  <a:moveTo>
                    <a:pt x="129" y="275"/>
                  </a:moveTo>
                  <a:cubicBezTo>
                    <a:pt x="193" y="284"/>
                    <a:pt x="244" y="258"/>
                    <a:pt x="271" y="211"/>
                  </a:cubicBezTo>
                  <a:cubicBezTo>
                    <a:pt x="313" y="138"/>
                    <a:pt x="292" y="48"/>
                    <a:pt x="170" y="24"/>
                  </a:cubicBezTo>
                  <a:cubicBezTo>
                    <a:pt x="55" y="0"/>
                    <a:pt x="44" y="72"/>
                    <a:pt x="22" y="128"/>
                  </a:cubicBezTo>
                  <a:cubicBezTo>
                    <a:pt x="0" y="183"/>
                    <a:pt x="50" y="263"/>
                    <a:pt x="129" y="275"/>
                  </a:cubicBezTo>
                  <a:close/>
                </a:path>
              </a:pathLst>
            </a:custGeom>
            <a:solidFill>
              <a:srgbClr val="EBD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4499" y="538"/>
              <a:ext cx="20" cy="14"/>
            </a:xfrm>
            <a:custGeom>
              <a:avLst/>
              <a:gdLst>
                <a:gd name="T0" fmla="*/ 21 w 29"/>
                <a:gd name="T1" fmla="*/ 3 h 21"/>
                <a:gd name="T2" fmla="*/ 4 w 29"/>
                <a:gd name="T3" fmla="*/ 6 h 21"/>
                <a:gd name="T4" fmla="*/ 8 w 29"/>
                <a:gd name="T5" fmla="*/ 18 h 21"/>
                <a:gd name="T6" fmla="*/ 25 w 29"/>
                <a:gd name="T7" fmla="*/ 15 h 21"/>
                <a:gd name="T8" fmla="*/ 21 w 29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1">
                  <a:moveTo>
                    <a:pt x="21" y="3"/>
                  </a:moveTo>
                  <a:cubicBezTo>
                    <a:pt x="15" y="0"/>
                    <a:pt x="7" y="1"/>
                    <a:pt x="4" y="6"/>
                  </a:cubicBezTo>
                  <a:cubicBezTo>
                    <a:pt x="0" y="10"/>
                    <a:pt x="2" y="16"/>
                    <a:pt x="8" y="18"/>
                  </a:cubicBezTo>
                  <a:cubicBezTo>
                    <a:pt x="14" y="21"/>
                    <a:pt x="21" y="20"/>
                    <a:pt x="25" y="15"/>
                  </a:cubicBezTo>
                  <a:cubicBezTo>
                    <a:pt x="29" y="11"/>
                    <a:pt x="27" y="5"/>
                    <a:pt x="2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4521" y="564"/>
              <a:ext cx="16" cy="7"/>
            </a:xfrm>
            <a:custGeom>
              <a:avLst/>
              <a:gdLst>
                <a:gd name="T0" fmla="*/ 18 w 23"/>
                <a:gd name="T1" fmla="*/ 5 h 11"/>
                <a:gd name="T2" fmla="*/ 14 w 23"/>
                <a:gd name="T3" fmla="*/ 10 h 11"/>
                <a:gd name="T4" fmla="*/ 10 w 23"/>
                <a:gd name="T5" fmla="*/ 11 h 11"/>
                <a:gd name="T6" fmla="*/ 0 w 23"/>
                <a:gd name="T7" fmla="*/ 1 h 11"/>
                <a:gd name="T8" fmla="*/ 4 w 23"/>
                <a:gd name="T9" fmla="*/ 6 h 11"/>
                <a:gd name="T10" fmla="*/ 18 w 23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1">
                  <a:moveTo>
                    <a:pt x="18" y="5"/>
                  </a:moveTo>
                  <a:cubicBezTo>
                    <a:pt x="19" y="2"/>
                    <a:pt x="23" y="8"/>
                    <a:pt x="14" y="10"/>
                  </a:cubicBezTo>
                  <a:cubicBezTo>
                    <a:pt x="13" y="11"/>
                    <a:pt x="12" y="11"/>
                    <a:pt x="10" y="11"/>
                  </a:cubicBezTo>
                  <a:cubicBezTo>
                    <a:pt x="6" y="10"/>
                    <a:pt x="2" y="8"/>
                    <a:pt x="0" y="1"/>
                  </a:cubicBezTo>
                  <a:cubicBezTo>
                    <a:pt x="0" y="0"/>
                    <a:pt x="0" y="1"/>
                    <a:pt x="4" y="6"/>
                  </a:cubicBezTo>
                  <a:cubicBezTo>
                    <a:pt x="7" y="9"/>
                    <a:pt x="19" y="9"/>
                    <a:pt x="18" y="5"/>
                  </a:cubicBezTo>
                  <a:close/>
                </a:path>
              </a:pathLst>
            </a:custGeom>
            <a:solidFill>
              <a:srgbClr val="9178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4369" y="375"/>
              <a:ext cx="241" cy="143"/>
            </a:xfrm>
            <a:custGeom>
              <a:avLst/>
              <a:gdLst>
                <a:gd name="T0" fmla="*/ 359 w 359"/>
                <a:gd name="T1" fmla="*/ 122 h 214"/>
                <a:gd name="T2" fmla="*/ 258 w 359"/>
                <a:gd name="T3" fmla="*/ 174 h 214"/>
                <a:gd name="T4" fmla="*/ 114 w 359"/>
                <a:gd name="T5" fmla="*/ 208 h 214"/>
                <a:gd name="T6" fmla="*/ 94 w 359"/>
                <a:gd name="T7" fmla="*/ 209 h 214"/>
                <a:gd name="T8" fmla="*/ 359 w 359"/>
                <a:gd name="T9" fmla="*/ 12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9" h="214">
                  <a:moveTo>
                    <a:pt x="359" y="122"/>
                  </a:moveTo>
                  <a:cubicBezTo>
                    <a:pt x="350" y="206"/>
                    <a:pt x="263" y="175"/>
                    <a:pt x="258" y="174"/>
                  </a:cubicBezTo>
                  <a:cubicBezTo>
                    <a:pt x="181" y="152"/>
                    <a:pt x="137" y="191"/>
                    <a:pt x="114" y="208"/>
                  </a:cubicBezTo>
                  <a:cubicBezTo>
                    <a:pt x="106" y="214"/>
                    <a:pt x="95" y="211"/>
                    <a:pt x="94" y="209"/>
                  </a:cubicBezTo>
                  <a:cubicBezTo>
                    <a:pt x="0" y="65"/>
                    <a:pt x="263" y="0"/>
                    <a:pt x="359" y="122"/>
                  </a:cubicBezTo>
                  <a:close/>
                </a:path>
              </a:pathLst>
            </a:custGeom>
            <a:solidFill>
              <a:srgbClr val="C2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4592" y="457"/>
              <a:ext cx="98" cy="127"/>
            </a:xfrm>
            <a:custGeom>
              <a:avLst/>
              <a:gdLst>
                <a:gd name="T0" fmla="*/ 27 w 146"/>
                <a:gd name="T1" fmla="*/ 0 h 190"/>
                <a:gd name="T2" fmla="*/ 3 w 146"/>
                <a:gd name="T3" fmla="*/ 48 h 190"/>
                <a:gd name="T4" fmla="*/ 20 w 146"/>
                <a:gd name="T5" fmla="*/ 126 h 190"/>
                <a:gd name="T6" fmla="*/ 16 w 146"/>
                <a:gd name="T7" fmla="*/ 180 h 190"/>
                <a:gd name="T8" fmla="*/ 27 w 146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90">
                  <a:moveTo>
                    <a:pt x="27" y="0"/>
                  </a:moveTo>
                  <a:cubicBezTo>
                    <a:pt x="22" y="23"/>
                    <a:pt x="14" y="37"/>
                    <a:pt x="3" y="48"/>
                  </a:cubicBezTo>
                  <a:cubicBezTo>
                    <a:pt x="0" y="73"/>
                    <a:pt x="10" y="104"/>
                    <a:pt x="20" y="126"/>
                  </a:cubicBezTo>
                  <a:cubicBezTo>
                    <a:pt x="23" y="134"/>
                    <a:pt x="27" y="162"/>
                    <a:pt x="16" y="180"/>
                  </a:cubicBezTo>
                  <a:cubicBezTo>
                    <a:pt x="10" y="190"/>
                    <a:pt x="146" y="46"/>
                    <a:pt x="27" y="0"/>
                  </a:cubicBezTo>
                  <a:close/>
                </a:path>
              </a:pathLst>
            </a:custGeom>
            <a:solidFill>
              <a:srgbClr val="C2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4285" y="514"/>
              <a:ext cx="194" cy="156"/>
            </a:xfrm>
            <a:custGeom>
              <a:avLst/>
              <a:gdLst>
                <a:gd name="T0" fmla="*/ 241 w 290"/>
                <a:gd name="T1" fmla="*/ 0 h 232"/>
                <a:gd name="T2" fmla="*/ 240 w 290"/>
                <a:gd name="T3" fmla="*/ 30 h 232"/>
                <a:gd name="T4" fmla="*/ 257 w 290"/>
                <a:gd name="T5" fmla="*/ 99 h 232"/>
                <a:gd name="T6" fmla="*/ 95 w 290"/>
                <a:gd name="T7" fmla="*/ 215 h 232"/>
                <a:gd name="T8" fmla="*/ 31 w 290"/>
                <a:gd name="T9" fmla="*/ 85 h 232"/>
                <a:gd name="T10" fmla="*/ 65 w 290"/>
                <a:gd name="T11" fmla="*/ 126 h 232"/>
                <a:gd name="T12" fmla="*/ 47 w 290"/>
                <a:gd name="T13" fmla="*/ 99 h 232"/>
                <a:gd name="T14" fmla="*/ 66 w 290"/>
                <a:gd name="T15" fmla="*/ 102 h 232"/>
                <a:gd name="T16" fmla="*/ 65 w 290"/>
                <a:gd name="T17" fmla="*/ 112 h 232"/>
                <a:gd name="T18" fmla="*/ 55 w 290"/>
                <a:gd name="T19" fmla="*/ 86 h 232"/>
                <a:gd name="T20" fmla="*/ 40 w 290"/>
                <a:gd name="T21" fmla="*/ 117 h 232"/>
                <a:gd name="T22" fmla="*/ 115 w 290"/>
                <a:gd name="T23" fmla="*/ 127 h 232"/>
                <a:gd name="T24" fmla="*/ 220 w 290"/>
                <a:gd name="T25" fmla="*/ 1 h 232"/>
                <a:gd name="T26" fmla="*/ 241 w 290"/>
                <a:gd name="T2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0" h="232">
                  <a:moveTo>
                    <a:pt x="241" y="0"/>
                  </a:moveTo>
                  <a:cubicBezTo>
                    <a:pt x="239" y="8"/>
                    <a:pt x="239" y="19"/>
                    <a:pt x="240" y="30"/>
                  </a:cubicBezTo>
                  <a:cubicBezTo>
                    <a:pt x="241" y="51"/>
                    <a:pt x="239" y="68"/>
                    <a:pt x="257" y="99"/>
                  </a:cubicBezTo>
                  <a:cubicBezTo>
                    <a:pt x="290" y="158"/>
                    <a:pt x="231" y="232"/>
                    <a:pt x="95" y="215"/>
                  </a:cubicBezTo>
                  <a:cubicBezTo>
                    <a:pt x="35" y="208"/>
                    <a:pt x="0" y="110"/>
                    <a:pt x="31" y="85"/>
                  </a:cubicBezTo>
                  <a:cubicBezTo>
                    <a:pt x="91" y="36"/>
                    <a:pt x="105" y="127"/>
                    <a:pt x="65" y="126"/>
                  </a:cubicBezTo>
                  <a:cubicBezTo>
                    <a:pt x="54" y="126"/>
                    <a:pt x="43" y="110"/>
                    <a:pt x="47" y="99"/>
                  </a:cubicBezTo>
                  <a:cubicBezTo>
                    <a:pt x="49" y="94"/>
                    <a:pt x="66" y="90"/>
                    <a:pt x="66" y="102"/>
                  </a:cubicBezTo>
                  <a:cubicBezTo>
                    <a:pt x="66" y="111"/>
                    <a:pt x="55" y="108"/>
                    <a:pt x="65" y="112"/>
                  </a:cubicBezTo>
                  <a:cubicBezTo>
                    <a:pt x="75" y="116"/>
                    <a:pt x="78" y="81"/>
                    <a:pt x="55" y="86"/>
                  </a:cubicBezTo>
                  <a:cubicBezTo>
                    <a:pt x="37" y="89"/>
                    <a:pt x="36" y="109"/>
                    <a:pt x="40" y="117"/>
                  </a:cubicBezTo>
                  <a:cubicBezTo>
                    <a:pt x="51" y="142"/>
                    <a:pt x="98" y="149"/>
                    <a:pt x="115" y="127"/>
                  </a:cubicBezTo>
                  <a:cubicBezTo>
                    <a:pt x="161" y="69"/>
                    <a:pt x="161" y="33"/>
                    <a:pt x="220" y="1"/>
                  </a:cubicBezTo>
                  <a:cubicBezTo>
                    <a:pt x="241" y="0"/>
                    <a:pt x="241" y="0"/>
                    <a:pt x="241" y="0"/>
                  </a:cubicBezTo>
                  <a:close/>
                </a:path>
              </a:pathLst>
            </a:custGeom>
            <a:solidFill>
              <a:srgbClr val="C2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4510" y="556"/>
              <a:ext cx="106" cy="132"/>
            </a:xfrm>
            <a:custGeom>
              <a:avLst/>
              <a:gdLst>
                <a:gd name="T0" fmla="*/ 97 w 158"/>
                <a:gd name="T1" fmla="*/ 137 h 197"/>
                <a:gd name="T2" fmla="*/ 105 w 158"/>
                <a:gd name="T3" fmla="*/ 176 h 197"/>
                <a:gd name="T4" fmla="*/ 58 w 158"/>
                <a:gd name="T5" fmla="*/ 82 h 197"/>
                <a:gd name="T6" fmla="*/ 139 w 158"/>
                <a:gd name="T7" fmla="*/ 30 h 197"/>
                <a:gd name="T8" fmla="*/ 151 w 158"/>
                <a:gd name="T9" fmla="*/ 21 h 197"/>
                <a:gd name="T10" fmla="*/ 97 w 158"/>
                <a:gd name="T11" fmla="*/ 13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197">
                  <a:moveTo>
                    <a:pt x="97" y="137"/>
                  </a:moveTo>
                  <a:cubicBezTo>
                    <a:pt x="94" y="159"/>
                    <a:pt x="158" y="197"/>
                    <a:pt x="105" y="176"/>
                  </a:cubicBezTo>
                  <a:cubicBezTo>
                    <a:pt x="0" y="133"/>
                    <a:pt x="19" y="101"/>
                    <a:pt x="58" y="82"/>
                  </a:cubicBezTo>
                  <a:cubicBezTo>
                    <a:pt x="77" y="73"/>
                    <a:pt x="110" y="65"/>
                    <a:pt x="139" y="30"/>
                  </a:cubicBezTo>
                  <a:cubicBezTo>
                    <a:pt x="147" y="19"/>
                    <a:pt x="153" y="0"/>
                    <a:pt x="151" y="21"/>
                  </a:cubicBezTo>
                  <a:cubicBezTo>
                    <a:pt x="146" y="63"/>
                    <a:pt x="101" y="96"/>
                    <a:pt x="97" y="137"/>
                  </a:cubicBezTo>
                  <a:close/>
                </a:path>
              </a:pathLst>
            </a:custGeom>
            <a:solidFill>
              <a:srgbClr val="C2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4545" y="456"/>
              <a:ext cx="66" cy="37"/>
            </a:xfrm>
            <a:custGeom>
              <a:avLst/>
              <a:gdLst>
                <a:gd name="T0" fmla="*/ 95 w 98"/>
                <a:gd name="T1" fmla="*/ 1 h 55"/>
                <a:gd name="T2" fmla="*/ 97 w 98"/>
                <a:gd name="T3" fmla="*/ 0 h 55"/>
                <a:gd name="T4" fmla="*/ 98 w 98"/>
                <a:gd name="T5" fmla="*/ 0 h 55"/>
                <a:gd name="T6" fmla="*/ 47 w 98"/>
                <a:gd name="T7" fmla="*/ 51 h 55"/>
                <a:gd name="T8" fmla="*/ 26 w 98"/>
                <a:gd name="T9" fmla="*/ 54 h 55"/>
                <a:gd name="T10" fmla="*/ 9 w 98"/>
                <a:gd name="T11" fmla="*/ 49 h 55"/>
                <a:gd name="T12" fmla="*/ 1 w 98"/>
                <a:gd name="T13" fmla="*/ 28 h 55"/>
                <a:gd name="T14" fmla="*/ 14 w 98"/>
                <a:gd name="T15" fmla="*/ 15 h 55"/>
                <a:gd name="T16" fmla="*/ 21 w 98"/>
                <a:gd name="T17" fmla="*/ 15 h 55"/>
                <a:gd name="T18" fmla="*/ 21 w 98"/>
                <a:gd name="T19" fmla="*/ 15 h 55"/>
                <a:gd name="T20" fmla="*/ 27 w 98"/>
                <a:gd name="T21" fmla="*/ 16 h 55"/>
                <a:gd name="T22" fmla="*/ 33 w 98"/>
                <a:gd name="T23" fmla="*/ 29 h 55"/>
                <a:gd name="T24" fmla="*/ 29 w 98"/>
                <a:gd name="T25" fmla="*/ 35 h 55"/>
                <a:gd name="T26" fmla="*/ 29 w 98"/>
                <a:gd name="T27" fmla="*/ 35 h 55"/>
                <a:gd name="T28" fmla="*/ 29 w 98"/>
                <a:gd name="T29" fmla="*/ 35 h 55"/>
                <a:gd name="T30" fmla="*/ 25 w 98"/>
                <a:gd name="T31" fmla="*/ 38 h 55"/>
                <a:gd name="T32" fmla="*/ 25 w 98"/>
                <a:gd name="T33" fmla="*/ 38 h 55"/>
                <a:gd name="T34" fmla="*/ 20 w 98"/>
                <a:gd name="T35" fmla="*/ 40 h 55"/>
                <a:gd name="T36" fmla="*/ 16 w 98"/>
                <a:gd name="T37" fmla="*/ 38 h 55"/>
                <a:gd name="T38" fmla="*/ 13 w 98"/>
                <a:gd name="T39" fmla="*/ 31 h 55"/>
                <a:gd name="T40" fmla="*/ 15 w 98"/>
                <a:gd name="T41" fmla="*/ 28 h 55"/>
                <a:gd name="T42" fmla="*/ 20 w 98"/>
                <a:gd name="T43" fmla="*/ 27 h 55"/>
                <a:gd name="T44" fmla="*/ 22 w 98"/>
                <a:gd name="T45" fmla="*/ 32 h 55"/>
                <a:gd name="T46" fmla="*/ 20 w 98"/>
                <a:gd name="T47" fmla="*/ 34 h 55"/>
                <a:gd name="T48" fmla="*/ 18 w 98"/>
                <a:gd name="T49" fmla="*/ 33 h 55"/>
                <a:gd name="T50" fmla="*/ 17 w 98"/>
                <a:gd name="T51" fmla="*/ 29 h 55"/>
                <a:gd name="T52" fmla="*/ 17 w 98"/>
                <a:gd name="T53" fmla="*/ 30 h 55"/>
                <a:gd name="T54" fmla="*/ 19 w 98"/>
                <a:gd name="T55" fmla="*/ 36 h 55"/>
                <a:gd name="T56" fmla="*/ 22 w 98"/>
                <a:gd name="T57" fmla="*/ 38 h 55"/>
                <a:gd name="T58" fmla="*/ 24 w 98"/>
                <a:gd name="T59" fmla="*/ 37 h 55"/>
                <a:gd name="T60" fmla="*/ 24 w 98"/>
                <a:gd name="T61" fmla="*/ 37 h 55"/>
                <a:gd name="T62" fmla="*/ 26 w 98"/>
                <a:gd name="T63" fmla="*/ 35 h 55"/>
                <a:gd name="T64" fmla="*/ 26 w 98"/>
                <a:gd name="T65" fmla="*/ 35 h 55"/>
                <a:gd name="T66" fmla="*/ 29 w 98"/>
                <a:gd name="T67" fmla="*/ 30 h 55"/>
                <a:gd name="T68" fmla="*/ 24 w 98"/>
                <a:gd name="T69" fmla="*/ 18 h 55"/>
                <a:gd name="T70" fmla="*/ 19 w 98"/>
                <a:gd name="T71" fmla="*/ 17 h 55"/>
                <a:gd name="T72" fmla="*/ 19 w 98"/>
                <a:gd name="T73" fmla="*/ 17 h 55"/>
                <a:gd name="T74" fmla="*/ 19 w 98"/>
                <a:gd name="T75" fmla="*/ 17 h 55"/>
                <a:gd name="T76" fmla="*/ 13 w 98"/>
                <a:gd name="T77" fmla="*/ 17 h 55"/>
                <a:gd name="T78" fmla="*/ 4 w 98"/>
                <a:gd name="T79" fmla="*/ 27 h 55"/>
                <a:gd name="T80" fmla="*/ 12 w 98"/>
                <a:gd name="T81" fmla="*/ 48 h 55"/>
                <a:gd name="T82" fmla="*/ 28 w 98"/>
                <a:gd name="T83" fmla="*/ 52 h 55"/>
                <a:gd name="T84" fmla="*/ 47 w 98"/>
                <a:gd name="T85" fmla="*/ 50 h 55"/>
                <a:gd name="T86" fmla="*/ 95 w 98"/>
                <a:gd name="T87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8" h="55">
                  <a:moveTo>
                    <a:pt x="95" y="1"/>
                  </a:moveTo>
                  <a:cubicBezTo>
                    <a:pt x="95" y="1"/>
                    <a:pt x="96" y="0"/>
                    <a:pt x="97" y="0"/>
                  </a:cubicBezTo>
                  <a:cubicBezTo>
                    <a:pt x="97" y="0"/>
                    <a:pt x="98" y="0"/>
                    <a:pt x="98" y="0"/>
                  </a:cubicBezTo>
                  <a:cubicBezTo>
                    <a:pt x="90" y="27"/>
                    <a:pt x="68" y="45"/>
                    <a:pt x="47" y="51"/>
                  </a:cubicBezTo>
                  <a:cubicBezTo>
                    <a:pt x="40" y="54"/>
                    <a:pt x="32" y="55"/>
                    <a:pt x="26" y="54"/>
                  </a:cubicBezTo>
                  <a:cubicBezTo>
                    <a:pt x="19" y="54"/>
                    <a:pt x="14" y="52"/>
                    <a:pt x="9" y="49"/>
                  </a:cubicBezTo>
                  <a:cubicBezTo>
                    <a:pt x="3" y="45"/>
                    <a:pt x="0" y="38"/>
                    <a:pt x="1" y="28"/>
                  </a:cubicBezTo>
                  <a:cubicBezTo>
                    <a:pt x="2" y="22"/>
                    <a:pt x="7" y="17"/>
                    <a:pt x="14" y="15"/>
                  </a:cubicBezTo>
                  <a:cubicBezTo>
                    <a:pt x="16" y="15"/>
                    <a:pt x="18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3" y="15"/>
                    <a:pt x="25" y="15"/>
                    <a:pt x="27" y="16"/>
                  </a:cubicBezTo>
                  <a:cubicBezTo>
                    <a:pt x="31" y="18"/>
                    <a:pt x="34" y="23"/>
                    <a:pt x="33" y="29"/>
                  </a:cubicBezTo>
                  <a:cubicBezTo>
                    <a:pt x="33" y="31"/>
                    <a:pt x="31" y="33"/>
                    <a:pt x="29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8" y="37"/>
                    <a:pt x="27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3" y="39"/>
                    <a:pt x="21" y="40"/>
                    <a:pt x="20" y="40"/>
                  </a:cubicBezTo>
                  <a:cubicBezTo>
                    <a:pt x="18" y="39"/>
                    <a:pt x="17" y="39"/>
                    <a:pt x="16" y="38"/>
                  </a:cubicBezTo>
                  <a:cubicBezTo>
                    <a:pt x="13" y="35"/>
                    <a:pt x="13" y="32"/>
                    <a:pt x="13" y="31"/>
                  </a:cubicBezTo>
                  <a:cubicBezTo>
                    <a:pt x="14" y="29"/>
                    <a:pt x="14" y="28"/>
                    <a:pt x="15" y="28"/>
                  </a:cubicBezTo>
                  <a:cubicBezTo>
                    <a:pt x="17" y="27"/>
                    <a:pt x="18" y="27"/>
                    <a:pt x="20" y="27"/>
                  </a:cubicBezTo>
                  <a:cubicBezTo>
                    <a:pt x="21" y="28"/>
                    <a:pt x="21" y="30"/>
                    <a:pt x="22" y="32"/>
                  </a:cubicBezTo>
                  <a:cubicBezTo>
                    <a:pt x="22" y="33"/>
                    <a:pt x="21" y="33"/>
                    <a:pt x="20" y="34"/>
                  </a:cubicBezTo>
                  <a:cubicBezTo>
                    <a:pt x="19" y="34"/>
                    <a:pt x="18" y="34"/>
                    <a:pt x="18" y="33"/>
                  </a:cubicBezTo>
                  <a:cubicBezTo>
                    <a:pt x="18" y="31"/>
                    <a:pt x="17" y="30"/>
                    <a:pt x="17" y="29"/>
                  </a:cubicBezTo>
                  <a:cubicBezTo>
                    <a:pt x="17" y="29"/>
                    <a:pt x="17" y="30"/>
                    <a:pt x="17" y="30"/>
                  </a:cubicBezTo>
                  <a:cubicBezTo>
                    <a:pt x="16" y="31"/>
                    <a:pt x="17" y="34"/>
                    <a:pt x="19" y="36"/>
                  </a:cubicBezTo>
                  <a:cubicBezTo>
                    <a:pt x="20" y="37"/>
                    <a:pt x="21" y="38"/>
                    <a:pt x="22" y="38"/>
                  </a:cubicBezTo>
                  <a:cubicBezTo>
                    <a:pt x="23" y="38"/>
                    <a:pt x="23" y="38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5" y="37"/>
                    <a:pt x="26" y="36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8" y="34"/>
                    <a:pt x="29" y="32"/>
                    <a:pt x="29" y="30"/>
                  </a:cubicBezTo>
                  <a:cubicBezTo>
                    <a:pt x="30" y="24"/>
                    <a:pt x="28" y="20"/>
                    <a:pt x="24" y="18"/>
                  </a:cubicBezTo>
                  <a:cubicBezTo>
                    <a:pt x="22" y="17"/>
                    <a:pt x="20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9" y="18"/>
                    <a:pt x="5" y="22"/>
                    <a:pt x="4" y="27"/>
                  </a:cubicBezTo>
                  <a:cubicBezTo>
                    <a:pt x="3" y="37"/>
                    <a:pt x="7" y="43"/>
                    <a:pt x="12" y="48"/>
                  </a:cubicBezTo>
                  <a:cubicBezTo>
                    <a:pt x="17" y="51"/>
                    <a:pt x="22" y="52"/>
                    <a:pt x="28" y="52"/>
                  </a:cubicBezTo>
                  <a:cubicBezTo>
                    <a:pt x="34" y="53"/>
                    <a:pt x="41" y="52"/>
                    <a:pt x="47" y="50"/>
                  </a:cubicBezTo>
                  <a:cubicBezTo>
                    <a:pt x="67" y="44"/>
                    <a:pt x="87" y="27"/>
                    <a:pt x="95" y="1"/>
                  </a:cubicBezTo>
                  <a:close/>
                </a:path>
              </a:pathLst>
            </a:custGeom>
            <a:solidFill>
              <a:srgbClr val="E3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4472" y="484"/>
              <a:ext cx="128" cy="31"/>
            </a:xfrm>
            <a:custGeom>
              <a:avLst/>
              <a:gdLst>
                <a:gd name="T0" fmla="*/ 186 w 191"/>
                <a:gd name="T1" fmla="*/ 1 h 46"/>
                <a:gd name="T2" fmla="*/ 190 w 191"/>
                <a:gd name="T3" fmla="*/ 0 h 46"/>
                <a:gd name="T4" fmla="*/ 191 w 191"/>
                <a:gd name="T5" fmla="*/ 2 h 46"/>
                <a:gd name="T6" fmla="*/ 82 w 191"/>
                <a:gd name="T7" fmla="*/ 18 h 46"/>
                <a:gd name="T8" fmla="*/ 39 w 191"/>
                <a:gd name="T9" fmla="*/ 14 h 46"/>
                <a:gd name="T10" fmla="*/ 5 w 191"/>
                <a:gd name="T11" fmla="*/ 32 h 46"/>
                <a:gd name="T12" fmla="*/ 18 w 191"/>
                <a:gd name="T13" fmla="*/ 42 h 46"/>
                <a:gd name="T14" fmla="*/ 27 w 191"/>
                <a:gd name="T15" fmla="*/ 41 h 46"/>
                <a:gd name="T16" fmla="*/ 35 w 191"/>
                <a:gd name="T17" fmla="*/ 38 h 46"/>
                <a:gd name="T18" fmla="*/ 39 w 191"/>
                <a:gd name="T19" fmla="*/ 29 h 46"/>
                <a:gd name="T20" fmla="*/ 28 w 191"/>
                <a:gd name="T21" fmla="*/ 22 h 46"/>
                <a:gd name="T22" fmla="*/ 23 w 191"/>
                <a:gd name="T23" fmla="*/ 22 h 46"/>
                <a:gd name="T24" fmla="*/ 20 w 191"/>
                <a:gd name="T25" fmla="*/ 24 h 46"/>
                <a:gd name="T26" fmla="*/ 18 w 191"/>
                <a:gd name="T27" fmla="*/ 29 h 46"/>
                <a:gd name="T28" fmla="*/ 23 w 191"/>
                <a:gd name="T29" fmla="*/ 34 h 46"/>
                <a:gd name="T30" fmla="*/ 23 w 191"/>
                <a:gd name="T31" fmla="*/ 34 h 46"/>
                <a:gd name="T32" fmla="*/ 23 w 191"/>
                <a:gd name="T33" fmla="*/ 34 h 46"/>
                <a:gd name="T34" fmla="*/ 27 w 191"/>
                <a:gd name="T35" fmla="*/ 32 h 46"/>
                <a:gd name="T36" fmla="*/ 29 w 191"/>
                <a:gd name="T37" fmla="*/ 31 h 46"/>
                <a:gd name="T38" fmla="*/ 29 w 191"/>
                <a:gd name="T39" fmla="*/ 31 h 46"/>
                <a:gd name="T40" fmla="*/ 29 w 191"/>
                <a:gd name="T41" fmla="*/ 31 h 46"/>
                <a:gd name="T42" fmla="*/ 25 w 191"/>
                <a:gd name="T43" fmla="*/ 31 h 46"/>
                <a:gd name="T44" fmla="*/ 23 w 191"/>
                <a:gd name="T45" fmla="*/ 29 h 46"/>
                <a:gd name="T46" fmla="*/ 27 w 191"/>
                <a:gd name="T47" fmla="*/ 27 h 46"/>
                <a:gd name="T48" fmla="*/ 33 w 191"/>
                <a:gd name="T49" fmla="*/ 30 h 46"/>
                <a:gd name="T50" fmla="*/ 33 w 191"/>
                <a:gd name="T51" fmla="*/ 30 h 46"/>
                <a:gd name="T52" fmla="*/ 29 w 191"/>
                <a:gd name="T53" fmla="*/ 35 h 46"/>
                <a:gd name="T54" fmla="*/ 22 w 191"/>
                <a:gd name="T55" fmla="*/ 37 h 46"/>
                <a:gd name="T56" fmla="*/ 22 w 191"/>
                <a:gd name="T57" fmla="*/ 37 h 46"/>
                <a:gd name="T58" fmla="*/ 13 w 191"/>
                <a:gd name="T59" fmla="*/ 31 h 46"/>
                <a:gd name="T60" fmla="*/ 16 w 191"/>
                <a:gd name="T61" fmla="*/ 23 h 46"/>
                <a:gd name="T62" fmla="*/ 23 w 191"/>
                <a:gd name="T63" fmla="*/ 19 h 46"/>
                <a:gd name="T64" fmla="*/ 31 w 191"/>
                <a:gd name="T65" fmla="*/ 19 h 46"/>
                <a:gd name="T66" fmla="*/ 43 w 191"/>
                <a:gd name="T67" fmla="*/ 27 h 46"/>
                <a:gd name="T68" fmla="*/ 38 w 191"/>
                <a:gd name="T69" fmla="*/ 40 h 46"/>
                <a:gd name="T70" fmla="*/ 27 w 191"/>
                <a:gd name="T71" fmla="*/ 44 h 46"/>
                <a:gd name="T72" fmla="*/ 16 w 191"/>
                <a:gd name="T73" fmla="*/ 45 h 46"/>
                <a:gd name="T74" fmla="*/ 1 w 191"/>
                <a:gd name="T75" fmla="*/ 33 h 46"/>
                <a:gd name="T76" fmla="*/ 41 w 191"/>
                <a:gd name="T77" fmla="*/ 10 h 46"/>
                <a:gd name="T78" fmla="*/ 84 w 191"/>
                <a:gd name="T79" fmla="*/ 15 h 46"/>
                <a:gd name="T80" fmla="*/ 186 w 191"/>
                <a:gd name="T81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1" h="46">
                  <a:moveTo>
                    <a:pt x="186" y="1"/>
                  </a:moveTo>
                  <a:cubicBezTo>
                    <a:pt x="187" y="0"/>
                    <a:pt x="188" y="0"/>
                    <a:pt x="190" y="0"/>
                  </a:cubicBezTo>
                  <a:cubicBezTo>
                    <a:pt x="191" y="0"/>
                    <a:pt x="191" y="1"/>
                    <a:pt x="191" y="2"/>
                  </a:cubicBezTo>
                  <a:cubicBezTo>
                    <a:pt x="174" y="31"/>
                    <a:pt x="125" y="24"/>
                    <a:pt x="82" y="18"/>
                  </a:cubicBezTo>
                  <a:cubicBezTo>
                    <a:pt x="66" y="16"/>
                    <a:pt x="52" y="14"/>
                    <a:pt x="39" y="14"/>
                  </a:cubicBezTo>
                  <a:cubicBezTo>
                    <a:pt x="20" y="13"/>
                    <a:pt x="6" y="17"/>
                    <a:pt x="5" y="32"/>
                  </a:cubicBezTo>
                  <a:cubicBezTo>
                    <a:pt x="5" y="39"/>
                    <a:pt x="11" y="42"/>
                    <a:pt x="18" y="42"/>
                  </a:cubicBezTo>
                  <a:cubicBezTo>
                    <a:pt x="21" y="42"/>
                    <a:pt x="24" y="42"/>
                    <a:pt x="27" y="41"/>
                  </a:cubicBezTo>
                  <a:cubicBezTo>
                    <a:pt x="30" y="40"/>
                    <a:pt x="33" y="39"/>
                    <a:pt x="35" y="38"/>
                  </a:cubicBezTo>
                  <a:cubicBezTo>
                    <a:pt x="39" y="35"/>
                    <a:pt x="41" y="32"/>
                    <a:pt x="39" y="29"/>
                  </a:cubicBezTo>
                  <a:cubicBezTo>
                    <a:pt x="36" y="25"/>
                    <a:pt x="32" y="23"/>
                    <a:pt x="28" y="22"/>
                  </a:cubicBezTo>
                  <a:cubicBezTo>
                    <a:pt x="27" y="21"/>
                    <a:pt x="25" y="21"/>
                    <a:pt x="23" y="22"/>
                  </a:cubicBezTo>
                  <a:cubicBezTo>
                    <a:pt x="22" y="22"/>
                    <a:pt x="21" y="23"/>
                    <a:pt x="20" y="24"/>
                  </a:cubicBezTo>
                  <a:cubicBezTo>
                    <a:pt x="19" y="25"/>
                    <a:pt x="18" y="27"/>
                    <a:pt x="18" y="29"/>
                  </a:cubicBezTo>
                  <a:cubicBezTo>
                    <a:pt x="18" y="33"/>
                    <a:pt x="21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5" y="33"/>
                    <a:pt x="26" y="33"/>
                    <a:pt x="27" y="32"/>
                  </a:cubicBezTo>
                  <a:cubicBezTo>
                    <a:pt x="28" y="32"/>
                    <a:pt x="29" y="32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1"/>
                    <a:pt x="27" y="31"/>
                    <a:pt x="25" y="31"/>
                  </a:cubicBezTo>
                  <a:cubicBezTo>
                    <a:pt x="23" y="30"/>
                    <a:pt x="23" y="30"/>
                    <a:pt x="23" y="29"/>
                  </a:cubicBezTo>
                  <a:cubicBezTo>
                    <a:pt x="24" y="28"/>
                    <a:pt x="25" y="27"/>
                    <a:pt x="27" y="27"/>
                  </a:cubicBezTo>
                  <a:cubicBezTo>
                    <a:pt x="31" y="27"/>
                    <a:pt x="33" y="29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2"/>
                    <a:pt x="32" y="33"/>
                    <a:pt x="29" y="35"/>
                  </a:cubicBezTo>
                  <a:cubicBezTo>
                    <a:pt x="27" y="36"/>
                    <a:pt x="25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8" y="37"/>
                    <a:pt x="14" y="36"/>
                    <a:pt x="13" y="31"/>
                  </a:cubicBezTo>
                  <a:cubicBezTo>
                    <a:pt x="13" y="28"/>
                    <a:pt x="14" y="25"/>
                    <a:pt x="16" y="23"/>
                  </a:cubicBezTo>
                  <a:cubicBezTo>
                    <a:pt x="18" y="21"/>
                    <a:pt x="20" y="19"/>
                    <a:pt x="23" y="19"/>
                  </a:cubicBezTo>
                  <a:cubicBezTo>
                    <a:pt x="26" y="18"/>
                    <a:pt x="28" y="18"/>
                    <a:pt x="31" y="19"/>
                  </a:cubicBezTo>
                  <a:cubicBezTo>
                    <a:pt x="36" y="20"/>
                    <a:pt x="40" y="22"/>
                    <a:pt x="43" y="27"/>
                  </a:cubicBezTo>
                  <a:cubicBezTo>
                    <a:pt x="46" y="32"/>
                    <a:pt x="43" y="36"/>
                    <a:pt x="38" y="40"/>
                  </a:cubicBezTo>
                  <a:cubicBezTo>
                    <a:pt x="35" y="42"/>
                    <a:pt x="31" y="43"/>
                    <a:pt x="27" y="44"/>
                  </a:cubicBezTo>
                  <a:cubicBezTo>
                    <a:pt x="24" y="45"/>
                    <a:pt x="20" y="46"/>
                    <a:pt x="16" y="45"/>
                  </a:cubicBezTo>
                  <a:cubicBezTo>
                    <a:pt x="8" y="45"/>
                    <a:pt x="0" y="42"/>
                    <a:pt x="1" y="33"/>
                  </a:cubicBezTo>
                  <a:cubicBezTo>
                    <a:pt x="1" y="14"/>
                    <a:pt x="18" y="9"/>
                    <a:pt x="41" y="10"/>
                  </a:cubicBezTo>
                  <a:cubicBezTo>
                    <a:pt x="54" y="11"/>
                    <a:pt x="69" y="13"/>
                    <a:pt x="84" y="15"/>
                  </a:cubicBezTo>
                  <a:cubicBezTo>
                    <a:pt x="126" y="20"/>
                    <a:pt x="172" y="27"/>
                    <a:pt x="186" y="1"/>
                  </a:cubicBezTo>
                  <a:close/>
                </a:path>
              </a:pathLst>
            </a:custGeom>
            <a:solidFill>
              <a:srgbClr val="C2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2"/>
            <p:cNvSpPr>
              <a:spLocks noEditPoints="1"/>
            </p:cNvSpPr>
            <p:nvPr/>
          </p:nvSpPr>
          <p:spPr bwMode="auto">
            <a:xfrm>
              <a:off x="4489" y="380"/>
              <a:ext cx="160" cy="81"/>
            </a:xfrm>
            <a:custGeom>
              <a:avLst/>
              <a:gdLst>
                <a:gd name="T0" fmla="*/ 137 w 239"/>
                <a:gd name="T1" fmla="*/ 11 h 120"/>
                <a:gd name="T2" fmla="*/ 211 w 239"/>
                <a:gd name="T3" fmla="*/ 45 h 120"/>
                <a:gd name="T4" fmla="*/ 235 w 239"/>
                <a:gd name="T5" fmla="*/ 88 h 120"/>
                <a:gd name="T6" fmla="*/ 235 w 239"/>
                <a:gd name="T7" fmla="*/ 88 h 120"/>
                <a:gd name="T8" fmla="*/ 235 w 239"/>
                <a:gd name="T9" fmla="*/ 88 h 120"/>
                <a:gd name="T10" fmla="*/ 235 w 239"/>
                <a:gd name="T11" fmla="*/ 88 h 120"/>
                <a:gd name="T12" fmla="*/ 235 w 239"/>
                <a:gd name="T13" fmla="*/ 88 h 120"/>
                <a:gd name="T14" fmla="*/ 186 w 239"/>
                <a:gd name="T15" fmla="*/ 117 h 120"/>
                <a:gd name="T16" fmla="*/ 103 w 239"/>
                <a:gd name="T17" fmla="*/ 109 h 120"/>
                <a:gd name="T18" fmla="*/ 103 w 239"/>
                <a:gd name="T19" fmla="*/ 109 h 120"/>
                <a:gd name="T20" fmla="*/ 103 w 239"/>
                <a:gd name="T21" fmla="*/ 109 h 120"/>
                <a:gd name="T22" fmla="*/ 103 w 239"/>
                <a:gd name="T23" fmla="*/ 109 h 120"/>
                <a:gd name="T24" fmla="*/ 79 w 239"/>
                <a:gd name="T25" fmla="*/ 101 h 120"/>
                <a:gd name="T26" fmla="*/ 57 w 239"/>
                <a:gd name="T27" fmla="*/ 92 h 120"/>
                <a:gd name="T28" fmla="*/ 5 w 239"/>
                <a:gd name="T29" fmla="*/ 32 h 120"/>
                <a:gd name="T30" fmla="*/ 5 w 239"/>
                <a:gd name="T31" fmla="*/ 32 h 120"/>
                <a:gd name="T32" fmla="*/ 5 w 239"/>
                <a:gd name="T33" fmla="*/ 32 h 120"/>
                <a:gd name="T34" fmla="*/ 5 w 239"/>
                <a:gd name="T35" fmla="*/ 32 h 120"/>
                <a:gd name="T36" fmla="*/ 54 w 239"/>
                <a:gd name="T37" fmla="*/ 3 h 120"/>
                <a:gd name="T38" fmla="*/ 137 w 239"/>
                <a:gd name="T39" fmla="*/ 10 h 120"/>
                <a:gd name="T40" fmla="*/ 137 w 239"/>
                <a:gd name="T41" fmla="*/ 10 h 120"/>
                <a:gd name="T42" fmla="*/ 137 w 239"/>
                <a:gd name="T43" fmla="*/ 11 h 120"/>
                <a:gd name="T44" fmla="*/ 137 w 239"/>
                <a:gd name="T45" fmla="*/ 11 h 120"/>
                <a:gd name="T46" fmla="*/ 200 w 239"/>
                <a:gd name="T47" fmla="*/ 53 h 120"/>
                <a:gd name="T48" fmla="*/ 128 w 239"/>
                <a:gd name="T49" fmla="*/ 20 h 120"/>
                <a:gd name="T50" fmla="*/ 128 w 239"/>
                <a:gd name="T51" fmla="*/ 20 h 120"/>
                <a:gd name="T52" fmla="*/ 128 w 239"/>
                <a:gd name="T53" fmla="*/ 20 h 120"/>
                <a:gd name="T54" fmla="*/ 128 w 239"/>
                <a:gd name="T55" fmla="*/ 20 h 120"/>
                <a:gd name="T56" fmla="*/ 128 w 239"/>
                <a:gd name="T57" fmla="*/ 20 h 120"/>
                <a:gd name="T58" fmla="*/ 50 w 239"/>
                <a:gd name="T59" fmla="*/ 12 h 120"/>
                <a:gd name="T60" fmla="*/ 18 w 239"/>
                <a:gd name="T61" fmla="*/ 29 h 120"/>
                <a:gd name="T62" fmla="*/ 18 w 239"/>
                <a:gd name="T63" fmla="*/ 29 h 120"/>
                <a:gd name="T64" fmla="*/ 18 w 239"/>
                <a:gd name="T65" fmla="*/ 29 h 120"/>
                <a:gd name="T66" fmla="*/ 68 w 239"/>
                <a:gd name="T67" fmla="*/ 83 h 120"/>
                <a:gd name="T68" fmla="*/ 89 w 239"/>
                <a:gd name="T69" fmla="*/ 92 h 120"/>
                <a:gd name="T70" fmla="*/ 112 w 239"/>
                <a:gd name="T71" fmla="*/ 100 h 120"/>
                <a:gd name="T72" fmla="*/ 112 w 239"/>
                <a:gd name="T73" fmla="*/ 100 h 120"/>
                <a:gd name="T74" fmla="*/ 113 w 239"/>
                <a:gd name="T75" fmla="*/ 100 h 120"/>
                <a:gd name="T76" fmla="*/ 113 w 239"/>
                <a:gd name="T77" fmla="*/ 100 h 120"/>
                <a:gd name="T78" fmla="*/ 113 w 239"/>
                <a:gd name="T79" fmla="*/ 100 h 120"/>
                <a:gd name="T80" fmla="*/ 190 w 239"/>
                <a:gd name="T81" fmla="*/ 108 h 120"/>
                <a:gd name="T82" fmla="*/ 222 w 239"/>
                <a:gd name="T83" fmla="*/ 91 h 120"/>
                <a:gd name="T84" fmla="*/ 222 w 239"/>
                <a:gd name="T85" fmla="*/ 91 h 120"/>
                <a:gd name="T86" fmla="*/ 222 w 239"/>
                <a:gd name="T87" fmla="*/ 91 h 120"/>
                <a:gd name="T88" fmla="*/ 222 w 239"/>
                <a:gd name="T89" fmla="*/ 91 h 120"/>
                <a:gd name="T90" fmla="*/ 200 w 239"/>
                <a:gd name="T91" fmla="*/ 5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9" h="120">
                  <a:moveTo>
                    <a:pt x="137" y="11"/>
                  </a:moveTo>
                  <a:cubicBezTo>
                    <a:pt x="167" y="19"/>
                    <a:pt x="194" y="31"/>
                    <a:pt x="211" y="45"/>
                  </a:cubicBezTo>
                  <a:cubicBezTo>
                    <a:pt x="229" y="59"/>
                    <a:pt x="239" y="75"/>
                    <a:pt x="235" y="88"/>
                  </a:cubicBezTo>
                  <a:cubicBezTo>
                    <a:pt x="235" y="88"/>
                    <a:pt x="235" y="88"/>
                    <a:pt x="235" y="88"/>
                  </a:cubicBezTo>
                  <a:cubicBezTo>
                    <a:pt x="235" y="88"/>
                    <a:pt x="235" y="88"/>
                    <a:pt x="235" y="88"/>
                  </a:cubicBezTo>
                  <a:cubicBezTo>
                    <a:pt x="235" y="88"/>
                    <a:pt x="235" y="88"/>
                    <a:pt x="235" y="88"/>
                  </a:cubicBezTo>
                  <a:cubicBezTo>
                    <a:pt x="235" y="88"/>
                    <a:pt x="235" y="88"/>
                    <a:pt x="235" y="88"/>
                  </a:cubicBezTo>
                  <a:cubicBezTo>
                    <a:pt x="231" y="104"/>
                    <a:pt x="212" y="114"/>
                    <a:pt x="186" y="117"/>
                  </a:cubicBezTo>
                  <a:cubicBezTo>
                    <a:pt x="163" y="120"/>
                    <a:pt x="134" y="118"/>
                    <a:pt x="103" y="10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95" y="107"/>
                    <a:pt x="86" y="104"/>
                    <a:pt x="79" y="101"/>
                  </a:cubicBezTo>
                  <a:cubicBezTo>
                    <a:pt x="71" y="98"/>
                    <a:pt x="64" y="95"/>
                    <a:pt x="57" y="92"/>
                  </a:cubicBezTo>
                  <a:cubicBezTo>
                    <a:pt x="22" y="74"/>
                    <a:pt x="0" y="51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10" y="16"/>
                    <a:pt x="28" y="6"/>
                    <a:pt x="54" y="3"/>
                  </a:cubicBezTo>
                  <a:cubicBezTo>
                    <a:pt x="77" y="0"/>
                    <a:pt x="106" y="2"/>
                    <a:pt x="137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close/>
                  <a:moveTo>
                    <a:pt x="200" y="53"/>
                  </a:moveTo>
                  <a:cubicBezTo>
                    <a:pt x="183" y="40"/>
                    <a:pt x="157" y="28"/>
                    <a:pt x="128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98" y="12"/>
                    <a:pt x="71" y="9"/>
                    <a:pt x="50" y="12"/>
                  </a:cubicBezTo>
                  <a:cubicBezTo>
                    <a:pt x="33" y="14"/>
                    <a:pt x="21" y="2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4" y="45"/>
                    <a:pt x="34" y="66"/>
                    <a:pt x="68" y="83"/>
                  </a:cubicBezTo>
                  <a:cubicBezTo>
                    <a:pt x="74" y="86"/>
                    <a:pt x="81" y="89"/>
                    <a:pt x="89" y="92"/>
                  </a:cubicBezTo>
                  <a:cubicBezTo>
                    <a:pt x="96" y="95"/>
                    <a:pt x="104" y="98"/>
                    <a:pt x="112" y="100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3" y="100"/>
                    <a:pt x="113" y="100"/>
                    <a:pt x="113" y="100"/>
                  </a:cubicBezTo>
                  <a:cubicBezTo>
                    <a:pt x="113" y="100"/>
                    <a:pt x="113" y="100"/>
                    <a:pt x="113" y="100"/>
                  </a:cubicBezTo>
                  <a:cubicBezTo>
                    <a:pt x="113" y="100"/>
                    <a:pt x="113" y="100"/>
                    <a:pt x="113" y="100"/>
                  </a:cubicBezTo>
                  <a:cubicBezTo>
                    <a:pt x="142" y="108"/>
                    <a:pt x="169" y="110"/>
                    <a:pt x="190" y="108"/>
                  </a:cubicBezTo>
                  <a:cubicBezTo>
                    <a:pt x="208" y="106"/>
                    <a:pt x="220" y="100"/>
                    <a:pt x="222" y="91"/>
                  </a:cubicBezTo>
                  <a:cubicBezTo>
                    <a:pt x="222" y="91"/>
                    <a:pt x="222" y="91"/>
                    <a:pt x="222" y="91"/>
                  </a:cubicBezTo>
                  <a:cubicBezTo>
                    <a:pt x="222" y="91"/>
                    <a:pt x="222" y="91"/>
                    <a:pt x="222" y="91"/>
                  </a:cubicBezTo>
                  <a:cubicBezTo>
                    <a:pt x="222" y="91"/>
                    <a:pt x="222" y="91"/>
                    <a:pt x="222" y="91"/>
                  </a:cubicBezTo>
                  <a:cubicBezTo>
                    <a:pt x="225" y="80"/>
                    <a:pt x="216" y="66"/>
                    <a:pt x="200" y="53"/>
                  </a:cubicBezTo>
                  <a:close/>
                </a:path>
              </a:pathLst>
            </a:custGeom>
            <a:solidFill>
              <a:srgbClr val="FFF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4497" y="530"/>
              <a:ext cx="20" cy="5"/>
            </a:xfrm>
            <a:custGeom>
              <a:avLst/>
              <a:gdLst>
                <a:gd name="T0" fmla="*/ 3 w 29"/>
                <a:gd name="T1" fmla="*/ 6 h 7"/>
                <a:gd name="T2" fmla="*/ 28 w 29"/>
                <a:gd name="T3" fmla="*/ 3 h 7"/>
                <a:gd name="T4" fmla="*/ 14 w 29"/>
                <a:gd name="T5" fmla="*/ 4 h 7"/>
                <a:gd name="T6" fmla="*/ 3 w 29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7">
                  <a:moveTo>
                    <a:pt x="3" y="6"/>
                  </a:moveTo>
                  <a:cubicBezTo>
                    <a:pt x="0" y="4"/>
                    <a:pt x="28" y="0"/>
                    <a:pt x="28" y="3"/>
                  </a:cubicBezTo>
                  <a:cubicBezTo>
                    <a:pt x="29" y="4"/>
                    <a:pt x="24" y="4"/>
                    <a:pt x="14" y="4"/>
                  </a:cubicBezTo>
                  <a:cubicBezTo>
                    <a:pt x="8" y="4"/>
                    <a:pt x="2" y="7"/>
                    <a:pt x="3" y="6"/>
                  </a:cubicBezTo>
                  <a:close/>
                </a:path>
              </a:pathLst>
            </a:custGeom>
            <a:solidFill>
              <a:srgbClr val="8C5C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>
              <a:off x="4558" y="563"/>
              <a:ext cx="29" cy="28"/>
            </a:xfrm>
            <a:custGeom>
              <a:avLst/>
              <a:gdLst>
                <a:gd name="T0" fmla="*/ 19 w 43"/>
                <a:gd name="T1" fmla="*/ 1 h 41"/>
                <a:gd name="T2" fmla="*/ 1 w 43"/>
                <a:gd name="T3" fmla="*/ 17 h 41"/>
                <a:gd name="T4" fmla="*/ 24 w 43"/>
                <a:gd name="T5" fmla="*/ 41 h 41"/>
                <a:gd name="T6" fmla="*/ 43 w 43"/>
                <a:gd name="T7" fmla="*/ 17 h 41"/>
                <a:gd name="T8" fmla="*/ 19 w 43"/>
                <a:gd name="T9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1">
                  <a:moveTo>
                    <a:pt x="19" y="1"/>
                  </a:moveTo>
                  <a:cubicBezTo>
                    <a:pt x="9" y="1"/>
                    <a:pt x="2" y="8"/>
                    <a:pt x="1" y="17"/>
                  </a:cubicBezTo>
                  <a:cubicBezTo>
                    <a:pt x="0" y="26"/>
                    <a:pt x="13" y="41"/>
                    <a:pt x="24" y="41"/>
                  </a:cubicBezTo>
                  <a:cubicBezTo>
                    <a:pt x="34" y="41"/>
                    <a:pt x="43" y="26"/>
                    <a:pt x="43" y="17"/>
                  </a:cubicBezTo>
                  <a:cubicBezTo>
                    <a:pt x="43" y="8"/>
                    <a:pt x="30" y="0"/>
                    <a:pt x="19" y="1"/>
                  </a:cubicBezTo>
                  <a:close/>
                </a:path>
              </a:pathLst>
            </a:custGeom>
            <a:solidFill>
              <a:srgbClr val="F2BD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5"/>
            <p:cNvSpPr>
              <a:spLocks/>
            </p:cNvSpPr>
            <p:nvPr/>
          </p:nvSpPr>
          <p:spPr bwMode="auto">
            <a:xfrm>
              <a:off x="4462" y="540"/>
              <a:ext cx="34" cy="33"/>
            </a:xfrm>
            <a:custGeom>
              <a:avLst/>
              <a:gdLst>
                <a:gd name="T0" fmla="*/ 27 w 50"/>
                <a:gd name="T1" fmla="*/ 1 h 48"/>
                <a:gd name="T2" fmla="*/ 49 w 50"/>
                <a:gd name="T3" fmla="*/ 20 h 48"/>
                <a:gd name="T4" fmla="*/ 22 w 50"/>
                <a:gd name="T5" fmla="*/ 48 h 48"/>
                <a:gd name="T6" fmla="*/ 0 w 50"/>
                <a:gd name="T7" fmla="*/ 20 h 48"/>
                <a:gd name="T8" fmla="*/ 27 w 50"/>
                <a:gd name="T9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8">
                  <a:moveTo>
                    <a:pt x="27" y="1"/>
                  </a:moveTo>
                  <a:cubicBezTo>
                    <a:pt x="39" y="2"/>
                    <a:pt x="48" y="9"/>
                    <a:pt x="49" y="20"/>
                  </a:cubicBezTo>
                  <a:cubicBezTo>
                    <a:pt x="50" y="30"/>
                    <a:pt x="34" y="48"/>
                    <a:pt x="22" y="48"/>
                  </a:cubicBezTo>
                  <a:cubicBezTo>
                    <a:pt x="10" y="48"/>
                    <a:pt x="0" y="30"/>
                    <a:pt x="0" y="20"/>
                  </a:cubicBezTo>
                  <a:cubicBezTo>
                    <a:pt x="0" y="9"/>
                    <a:pt x="15" y="0"/>
                    <a:pt x="27" y="1"/>
                  </a:cubicBezTo>
                  <a:close/>
                </a:path>
              </a:pathLst>
            </a:custGeom>
            <a:solidFill>
              <a:srgbClr val="F2BD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6"/>
            <p:cNvSpPr>
              <a:spLocks/>
            </p:cNvSpPr>
            <p:nvPr/>
          </p:nvSpPr>
          <p:spPr bwMode="auto">
            <a:xfrm>
              <a:off x="4554" y="538"/>
              <a:ext cx="16" cy="8"/>
            </a:xfrm>
            <a:custGeom>
              <a:avLst/>
              <a:gdLst>
                <a:gd name="T0" fmla="*/ 20 w 23"/>
                <a:gd name="T1" fmla="*/ 11 h 11"/>
                <a:gd name="T2" fmla="*/ 2 w 23"/>
                <a:gd name="T3" fmla="*/ 3 h 11"/>
                <a:gd name="T4" fmla="*/ 12 w 23"/>
                <a:gd name="T5" fmla="*/ 7 h 11"/>
                <a:gd name="T6" fmla="*/ 20 w 23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1">
                  <a:moveTo>
                    <a:pt x="20" y="11"/>
                  </a:moveTo>
                  <a:cubicBezTo>
                    <a:pt x="23" y="9"/>
                    <a:pt x="3" y="0"/>
                    <a:pt x="2" y="3"/>
                  </a:cubicBezTo>
                  <a:cubicBezTo>
                    <a:pt x="0" y="3"/>
                    <a:pt x="4" y="4"/>
                    <a:pt x="12" y="7"/>
                  </a:cubicBezTo>
                  <a:cubicBezTo>
                    <a:pt x="16" y="8"/>
                    <a:pt x="20" y="11"/>
                    <a:pt x="20" y="11"/>
                  </a:cubicBezTo>
                  <a:close/>
                </a:path>
              </a:pathLst>
            </a:custGeom>
            <a:solidFill>
              <a:srgbClr val="8C5C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7"/>
            <p:cNvSpPr>
              <a:spLocks/>
            </p:cNvSpPr>
            <p:nvPr/>
          </p:nvSpPr>
          <p:spPr bwMode="auto">
            <a:xfrm>
              <a:off x="4503" y="538"/>
              <a:ext cx="14" cy="12"/>
            </a:xfrm>
            <a:custGeom>
              <a:avLst/>
              <a:gdLst>
                <a:gd name="T0" fmla="*/ 15 w 20"/>
                <a:gd name="T1" fmla="*/ 2 h 17"/>
                <a:gd name="T2" fmla="*/ 3 w 20"/>
                <a:gd name="T3" fmla="*/ 5 h 17"/>
                <a:gd name="T4" fmla="*/ 6 w 20"/>
                <a:gd name="T5" fmla="*/ 15 h 17"/>
                <a:gd name="T6" fmla="*/ 17 w 20"/>
                <a:gd name="T7" fmla="*/ 12 h 17"/>
                <a:gd name="T8" fmla="*/ 15 w 20"/>
                <a:gd name="T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">
                  <a:moveTo>
                    <a:pt x="15" y="2"/>
                  </a:moveTo>
                  <a:cubicBezTo>
                    <a:pt x="11" y="0"/>
                    <a:pt x="6" y="2"/>
                    <a:pt x="3" y="5"/>
                  </a:cubicBezTo>
                  <a:cubicBezTo>
                    <a:pt x="0" y="8"/>
                    <a:pt x="2" y="13"/>
                    <a:pt x="6" y="15"/>
                  </a:cubicBezTo>
                  <a:cubicBezTo>
                    <a:pt x="10" y="17"/>
                    <a:pt x="15" y="16"/>
                    <a:pt x="17" y="12"/>
                  </a:cubicBezTo>
                  <a:cubicBezTo>
                    <a:pt x="20" y="9"/>
                    <a:pt x="19" y="4"/>
                    <a:pt x="15" y="2"/>
                  </a:cubicBezTo>
                  <a:close/>
                </a:path>
              </a:pathLst>
            </a:custGeom>
            <a:solidFill>
              <a:srgbClr val="1A1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8"/>
            <p:cNvSpPr>
              <a:spLocks/>
            </p:cNvSpPr>
            <p:nvPr/>
          </p:nvSpPr>
          <p:spPr bwMode="auto">
            <a:xfrm>
              <a:off x="4504" y="541"/>
              <a:ext cx="5" cy="4"/>
            </a:xfrm>
            <a:custGeom>
              <a:avLst/>
              <a:gdLst>
                <a:gd name="T0" fmla="*/ 5 w 7"/>
                <a:gd name="T1" fmla="*/ 0 h 6"/>
                <a:gd name="T2" fmla="*/ 1 w 7"/>
                <a:gd name="T3" fmla="*/ 1 h 6"/>
                <a:gd name="T4" fmla="*/ 2 w 7"/>
                <a:gd name="T5" fmla="*/ 5 h 6"/>
                <a:gd name="T6" fmla="*/ 6 w 7"/>
                <a:gd name="T7" fmla="*/ 4 h 6"/>
                <a:gd name="T8" fmla="*/ 5 w 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6"/>
                    <a:pt x="5" y="5"/>
                    <a:pt x="6" y="4"/>
                  </a:cubicBezTo>
                  <a:cubicBezTo>
                    <a:pt x="7" y="3"/>
                    <a:pt x="7" y="1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9"/>
            <p:cNvSpPr>
              <a:spLocks noEditPoints="1"/>
            </p:cNvSpPr>
            <p:nvPr/>
          </p:nvSpPr>
          <p:spPr bwMode="auto">
            <a:xfrm>
              <a:off x="4495" y="536"/>
              <a:ext cx="8" cy="8"/>
            </a:xfrm>
            <a:custGeom>
              <a:avLst/>
              <a:gdLst>
                <a:gd name="T0" fmla="*/ 0 w 12"/>
                <a:gd name="T1" fmla="*/ 5 h 11"/>
                <a:gd name="T2" fmla="*/ 0 w 12"/>
                <a:gd name="T3" fmla="*/ 4 h 11"/>
                <a:gd name="T4" fmla="*/ 2 w 12"/>
                <a:gd name="T5" fmla="*/ 5 h 11"/>
                <a:gd name="T6" fmla="*/ 3 w 12"/>
                <a:gd name="T7" fmla="*/ 8 h 11"/>
                <a:gd name="T8" fmla="*/ 7 w 12"/>
                <a:gd name="T9" fmla="*/ 9 h 11"/>
                <a:gd name="T10" fmla="*/ 8 w 12"/>
                <a:gd name="T11" fmla="*/ 10 h 11"/>
                <a:gd name="T12" fmla="*/ 7 w 12"/>
                <a:gd name="T13" fmla="*/ 11 h 11"/>
                <a:gd name="T14" fmla="*/ 3 w 12"/>
                <a:gd name="T15" fmla="*/ 10 h 11"/>
                <a:gd name="T16" fmla="*/ 0 w 12"/>
                <a:gd name="T17" fmla="*/ 5 h 11"/>
                <a:gd name="T18" fmla="*/ 8 w 12"/>
                <a:gd name="T19" fmla="*/ 2 h 11"/>
                <a:gd name="T20" fmla="*/ 8 w 12"/>
                <a:gd name="T21" fmla="*/ 0 h 11"/>
                <a:gd name="T22" fmla="*/ 9 w 12"/>
                <a:gd name="T23" fmla="*/ 1 h 11"/>
                <a:gd name="T24" fmla="*/ 10 w 12"/>
                <a:gd name="T25" fmla="*/ 3 h 11"/>
                <a:gd name="T26" fmla="*/ 11 w 12"/>
                <a:gd name="T27" fmla="*/ 4 h 11"/>
                <a:gd name="T28" fmla="*/ 12 w 12"/>
                <a:gd name="T29" fmla="*/ 6 h 11"/>
                <a:gd name="T30" fmla="*/ 11 w 12"/>
                <a:gd name="T31" fmla="*/ 6 h 11"/>
                <a:gd name="T32" fmla="*/ 9 w 12"/>
                <a:gd name="T33" fmla="*/ 5 h 11"/>
                <a:gd name="T34" fmla="*/ 8 w 12"/>
                <a:gd name="T35" fmla="*/ 2 h 11"/>
                <a:gd name="T36" fmla="*/ 4 w 12"/>
                <a:gd name="T37" fmla="*/ 2 h 11"/>
                <a:gd name="T38" fmla="*/ 5 w 12"/>
                <a:gd name="T39" fmla="*/ 2 h 11"/>
                <a:gd name="T40" fmla="*/ 6 w 12"/>
                <a:gd name="T41" fmla="*/ 3 h 11"/>
                <a:gd name="T42" fmla="*/ 7 w 12"/>
                <a:gd name="T43" fmla="*/ 5 h 11"/>
                <a:gd name="T44" fmla="*/ 9 w 12"/>
                <a:gd name="T45" fmla="*/ 6 h 11"/>
                <a:gd name="T46" fmla="*/ 10 w 12"/>
                <a:gd name="T47" fmla="*/ 7 h 11"/>
                <a:gd name="T48" fmla="*/ 9 w 12"/>
                <a:gd name="T49" fmla="*/ 8 h 11"/>
                <a:gd name="T50" fmla="*/ 6 w 12"/>
                <a:gd name="T51" fmla="*/ 6 h 11"/>
                <a:gd name="T52" fmla="*/ 6 w 12"/>
                <a:gd name="T53" fmla="*/ 6 h 11"/>
                <a:gd name="T54" fmla="*/ 6 w 12"/>
                <a:gd name="T55" fmla="*/ 6 h 11"/>
                <a:gd name="T56" fmla="*/ 6 w 12"/>
                <a:gd name="T57" fmla="*/ 6 h 11"/>
                <a:gd name="T58" fmla="*/ 6 w 12"/>
                <a:gd name="T59" fmla="*/ 6 h 11"/>
                <a:gd name="T60" fmla="*/ 6 w 12"/>
                <a:gd name="T61" fmla="*/ 6 h 11"/>
                <a:gd name="T62" fmla="*/ 4 w 12"/>
                <a:gd name="T6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" h="11">
                  <a:moveTo>
                    <a:pt x="0" y="5"/>
                  </a:moveTo>
                  <a:cubicBezTo>
                    <a:pt x="0" y="5"/>
                    <a:pt x="0" y="4"/>
                    <a:pt x="0" y="4"/>
                  </a:cubicBezTo>
                  <a:cubicBezTo>
                    <a:pt x="1" y="4"/>
                    <a:pt x="1" y="4"/>
                    <a:pt x="2" y="5"/>
                  </a:cubicBezTo>
                  <a:cubicBezTo>
                    <a:pt x="2" y="7"/>
                    <a:pt x="3" y="8"/>
                    <a:pt x="3" y="8"/>
                  </a:cubicBezTo>
                  <a:cubicBezTo>
                    <a:pt x="4" y="9"/>
                    <a:pt x="5" y="9"/>
                    <a:pt x="7" y="9"/>
                  </a:cubicBezTo>
                  <a:cubicBezTo>
                    <a:pt x="7" y="9"/>
                    <a:pt x="8" y="9"/>
                    <a:pt x="8" y="10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6" y="11"/>
                    <a:pt x="4" y="11"/>
                    <a:pt x="3" y="10"/>
                  </a:cubicBezTo>
                  <a:cubicBezTo>
                    <a:pt x="2" y="9"/>
                    <a:pt x="1" y="8"/>
                    <a:pt x="0" y="5"/>
                  </a:cubicBezTo>
                  <a:close/>
                  <a:moveTo>
                    <a:pt x="8" y="2"/>
                  </a:moveTo>
                  <a:cubicBezTo>
                    <a:pt x="8" y="1"/>
                    <a:pt x="8" y="0"/>
                    <a:pt x="8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2" y="5"/>
                    <a:pt x="12" y="6"/>
                  </a:cubicBezTo>
                  <a:cubicBezTo>
                    <a:pt x="12" y="6"/>
                    <a:pt x="12" y="6"/>
                    <a:pt x="11" y="6"/>
                  </a:cubicBezTo>
                  <a:cubicBezTo>
                    <a:pt x="10" y="6"/>
                    <a:pt x="10" y="5"/>
                    <a:pt x="9" y="5"/>
                  </a:cubicBezTo>
                  <a:cubicBezTo>
                    <a:pt x="9" y="4"/>
                    <a:pt x="8" y="3"/>
                    <a:pt x="8" y="2"/>
                  </a:cubicBezTo>
                  <a:close/>
                  <a:moveTo>
                    <a:pt x="4" y="2"/>
                  </a:moveTo>
                  <a:cubicBezTo>
                    <a:pt x="4" y="2"/>
                    <a:pt x="5" y="1"/>
                    <a:pt x="5" y="2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4"/>
                    <a:pt x="6" y="4"/>
                    <a:pt x="7" y="5"/>
                  </a:cubicBezTo>
                  <a:cubicBezTo>
                    <a:pt x="7" y="5"/>
                    <a:pt x="8" y="6"/>
                    <a:pt x="9" y="6"/>
                  </a:cubicBezTo>
                  <a:cubicBezTo>
                    <a:pt x="9" y="6"/>
                    <a:pt x="10" y="7"/>
                    <a:pt x="10" y="7"/>
                  </a:cubicBezTo>
                  <a:cubicBezTo>
                    <a:pt x="10" y="8"/>
                    <a:pt x="10" y="8"/>
                    <a:pt x="9" y="8"/>
                  </a:cubicBezTo>
                  <a:cubicBezTo>
                    <a:pt x="8" y="8"/>
                    <a:pt x="6" y="7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5"/>
                    <a:pt x="4" y="4"/>
                    <a:pt x="4" y="2"/>
                  </a:cubicBezTo>
                  <a:close/>
                </a:path>
              </a:pathLst>
            </a:custGeom>
            <a:solidFill>
              <a:srgbClr val="1A1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0"/>
            <p:cNvSpPr>
              <a:spLocks/>
            </p:cNvSpPr>
            <p:nvPr/>
          </p:nvSpPr>
          <p:spPr bwMode="auto">
            <a:xfrm>
              <a:off x="4545" y="546"/>
              <a:ext cx="19" cy="14"/>
            </a:xfrm>
            <a:custGeom>
              <a:avLst/>
              <a:gdLst>
                <a:gd name="T0" fmla="*/ 22 w 28"/>
                <a:gd name="T1" fmla="*/ 4 h 21"/>
                <a:gd name="T2" fmla="*/ 4 w 28"/>
                <a:gd name="T3" fmla="*/ 5 h 21"/>
                <a:gd name="T4" fmla="*/ 7 w 28"/>
                <a:gd name="T5" fmla="*/ 18 h 21"/>
                <a:gd name="T6" fmla="*/ 24 w 28"/>
                <a:gd name="T7" fmla="*/ 17 h 21"/>
                <a:gd name="T8" fmla="*/ 22 w 28"/>
                <a:gd name="T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1">
                  <a:moveTo>
                    <a:pt x="22" y="4"/>
                  </a:moveTo>
                  <a:cubicBezTo>
                    <a:pt x="16" y="0"/>
                    <a:pt x="9" y="1"/>
                    <a:pt x="4" y="5"/>
                  </a:cubicBezTo>
                  <a:cubicBezTo>
                    <a:pt x="0" y="9"/>
                    <a:pt x="1" y="14"/>
                    <a:pt x="7" y="18"/>
                  </a:cubicBezTo>
                  <a:cubicBezTo>
                    <a:pt x="12" y="21"/>
                    <a:pt x="20" y="21"/>
                    <a:pt x="24" y="17"/>
                  </a:cubicBezTo>
                  <a:cubicBezTo>
                    <a:pt x="28" y="13"/>
                    <a:pt x="27" y="7"/>
                    <a:pt x="2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1"/>
            <p:cNvSpPr>
              <a:spLocks/>
            </p:cNvSpPr>
            <p:nvPr/>
          </p:nvSpPr>
          <p:spPr bwMode="auto">
            <a:xfrm>
              <a:off x="4550" y="547"/>
              <a:ext cx="13" cy="11"/>
            </a:xfrm>
            <a:custGeom>
              <a:avLst/>
              <a:gdLst>
                <a:gd name="T0" fmla="*/ 15 w 19"/>
                <a:gd name="T1" fmla="*/ 3 h 17"/>
                <a:gd name="T2" fmla="*/ 3 w 19"/>
                <a:gd name="T3" fmla="*/ 4 h 17"/>
                <a:gd name="T4" fmla="*/ 4 w 19"/>
                <a:gd name="T5" fmla="*/ 14 h 17"/>
                <a:gd name="T6" fmla="*/ 17 w 19"/>
                <a:gd name="T7" fmla="*/ 13 h 17"/>
                <a:gd name="T8" fmla="*/ 15 w 19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15" y="3"/>
                  </a:moveTo>
                  <a:cubicBezTo>
                    <a:pt x="12" y="0"/>
                    <a:pt x="6" y="1"/>
                    <a:pt x="3" y="4"/>
                  </a:cubicBezTo>
                  <a:cubicBezTo>
                    <a:pt x="0" y="7"/>
                    <a:pt x="1" y="11"/>
                    <a:pt x="4" y="14"/>
                  </a:cubicBezTo>
                  <a:cubicBezTo>
                    <a:pt x="8" y="17"/>
                    <a:pt x="14" y="16"/>
                    <a:pt x="17" y="13"/>
                  </a:cubicBezTo>
                  <a:cubicBezTo>
                    <a:pt x="19" y="10"/>
                    <a:pt x="19" y="5"/>
                    <a:pt x="15" y="3"/>
                  </a:cubicBezTo>
                  <a:close/>
                </a:path>
              </a:pathLst>
            </a:custGeom>
            <a:solidFill>
              <a:srgbClr val="1A1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2"/>
            <p:cNvSpPr>
              <a:spLocks/>
            </p:cNvSpPr>
            <p:nvPr/>
          </p:nvSpPr>
          <p:spPr bwMode="auto">
            <a:xfrm>
              <a:off x="4550" y="549"/>
              <a:ext cx="5" cy="3"/>
            </a:xfrm>
            <a:custGeom>
              <a:avLst/>
              <a:gdLst>
                <a:gd name="T0" fmla="*/ 5 w 7"/>
                <a:gd name="T1" fmla="*/ 0 h 5"/>
                <a:gd name="T2" fmla="*/ 1 w 7"/>
                <a:gd name="T3" fmla="*/ 1 h 5"/>
                <a:gd name="T4" fmla="*/ 1 w 7"/>
                <a:gd name="T5" fmla="*/ 5 h 5"/>
                <a:gd name="T6" fmla="*/ 6 w 7"/>
                <a:gd name="T7" fmla="*/ 4 h 5"/>
                <a:gd name="T8" fmla="*/ 5 w 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5" y="0"/>
                  </a:move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3" y="5"/>
                    <a:pt x="4" y="5"/>
                    <a:pt x="6" y="4"/>
                  </a:cubicBezTo>
                  <a:cubicBezTo>
                    <a:pt x="7" y="3"/>
                    <a:pt x="6" y="1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3"/>
            <p:cNvSpPr>
              <a:spLocks noEditPoints="1"/>
            </p:cNvSpPr>
            <p:nvPr/>
          </p:nvSpPr>
          <p:spPr bwMode="auto">
            <a:xfrm>
              <a:off x="4561" y="545"/>
              <a:ext cx="8" cy="7"/>
            </a:xfrm>
            <a:custGeom>
              <a:avLst/>
              <a:gdLst>
                <a:gd name="T0" fmla="*/ 3 w 12"/>
                <a:gd name="T1" fmla="*/ 2 h 11"/>
                <a:gd name="T2" fmla="*/ 4 w 12"/>
                <a:gd name="T3" fmla="*/ 0 h 11"/>
                <a:gd name="T4" fmla="*/ 4 w 12"/>
                <a:gd name="T5" fmla="*/ 1 h 11"/>
                <a:gd name="T6" fmla="*/ 4 w 12"/>
                <a:gd name="T7" fmla="*/ 4 h 11"/>
                <a:gd name="T8" fmla="*/ 1 w 12"/>
                <a:gd name="T9" fmla="*/ 6 h 11"/>
                <a:gd name="T10" fmla="*/ 0 w 12"/>
                <a:gd name="T11" fmla="*/ 5 h 11"/>
                <a:gd name="T12" fmla="*/ 1 w 12"/>
                <a:gd name="T13" fmla="*/ 4 h 11"/>
                <a:gd name="T14" fmla="*/ 2 w 12"/>
                <a:gd name="T15" fmla="*/ 3 h 11"/>
                <a:gd name="T16" fmla="*/ 3 w 12"/>
                <a:gd name="T17" fmla="*/ 2 h 11"/>
                <a:gd name="T18" fmla="*/ 10 w 12"/>
                <a:gd name="T19" fmla="*/ 5 h 11"/>
                <a:gd name="T20" fmla="*/ 11 w 12"/>
                <a:gd name="T21" fmla="*/ 4 h 11"/>
                <a:gd name="T22" fmla="*/ 12 w 12"/>
                <a:gd name="T23" fmla="*/ 5 h 11"/>
                <a:gd name="T24" fmla="*/ 10 w 12"/>
                <a:gd name="T25" fmla="*/ 9 h 11"/>
                <a:gd name="T26" fmla="*/ 5 w 12"/>
                <a:gd name="T27" fmla="*/ 11 h 11"/>
                <a:gd name="T28" fmla="*/ 5 w 12"/>
                <a:gd name="T29" fmla="*/ 10 h 11"/>
                <a:gd name="T30" fmla="*/ 6 w 12"/>
                <a:gd name="T31" fmla="*/ 9 h 11"/>
                <a:gd name="T32" fmla="*/ 9 w 12"/>
                <a:gd name="T33" fmla="*/ 8 h 11"/>
                <a:gd name="T34" fmla="*/ 10 w 12"/>
                <a:gd name="T35" fmla="*/ 5 h 11"/>
                <a:gd name="T36" fmla="*/ 6 w 12"/>
                <a:gd name="T37" fmla="*/ 3 h 11"/>
                <a:gd name="T38" fmla="*/ 7 w 12"/>
                <a:gd name="T39" fmla="*/ 1 h 11"/>
                <a:gd name="T40" fmla="*/ 8 w 12"/>
                <a:gd name="T41" fmla="*/ 2 h 11"/>
                <a:gd name="T42" fmla="*/ 7 w 12"/>
                <a:gd name="T43" fmla="*/ 5 h 11"/>
                <a:gd name="T44" fmla="*/ 4 w 12"/>
                <a:gd name="T45" fmla="*/ 8 h 11"/>
                <a:gd name="T46" fmla="*/ 3 w 12"/>
                <a:gd name="T47" fmla="*/ 7 h 11"/>
                <a:gd name="T48" fmla="*/ 4 w 12"/>
                <a:gd name="T49" fmla="*/ 6 h 11"/>
                <a:gd name="T50" fmla="*/ 6 w 12"/>
                <a:gd name="T51" fmla="*/ 5 h 11"/>
                <a:gd name="T52" fmla="*/ 6 w 12"/>
                <a:gd name="T5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" h="11">
                  <a:moveTo>
                    <a:pt x="3" y="2"/>
                  </a:moveTo>
                  <a:cubicBezTo>
                    <a:pt x="3" y="1"/>
                    <a:pt x="3" y="1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5" y="2"/>
                    <a:pt x="4" y="3"/>
                    <a:pt x="4" y="4"/>
                  </a:cubicBezTo>
                  <a:cubicBezTo>
                    <a:pt x="3" y="5"/>
                    <a:pt x="2" y="5"/>
                    <a:pt x="1" y="6"/>
                  </a:cubicBezTo>
                  <a:cubicBezTo>
                    <a:pt x="1" y="6"/>
                    <a:pt x="0" y="6"/>
                    <a:pt x="0" y="5"/>
                  </a:cubicBezTo>
                  <a:cubicBezTo>
                    <a:pt x="0" y="5"/>
                    <a:pt x="1" y="4"/>
                    <a:pt x="1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lose/>
                  <a:moveTo>
                    <a:pt x="10" y="5"/>
                  </a:moveTo>
                  <a:cubicBezTo>
                    <a:pt x="10" y="4"/>
                    <a:pt x="11" y="4"/>
                    <a:pt x="11" y="4"/>
                  </a:cubicBezTo>
                  <a:cubicBezTo>
                    <a:pt x="12" y="4"/>
                    <a:pt x="12" y="4"/>
                    <a:pt x="12" y="5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8" y="10"/>
                    <a:pt x="7" y="10"/>
                    <a:pt x="5" y="11"/>
                  </a:cubicBezTo>
                  <a:cubicBezTo>
                    <a:pt x="5" y="11"/>
                    <a:pt x="5" y="10"/>
                    <a:pt x="5" y="10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8"/>
                    <a:pt x="8" y="8"/>
                    <a:pt x="9" y="8"/>
                  </a:cubicBezTo>
                  <a:cubicBezTo>
                    <a:pt x="9" y="7"/>
                    <a:pt x="10" y="6"/>
                    <a:pt x="10" y="5"/>
                  </a:cubicBezTo>
                  <a:close/>
                  <a:moveTo>
                    <a:pt x="6" y="3"/>
                  </a:moveTo>
                  <a:cubicBezTo>
                    <a:pt x="6" y="2"/>
                    <a:pt x="6" y="2"/>
                    <a:pt x="7" y="1"/>
                  </a:cubicBezTo>
                  <a:cubicBezTo>
                    <a:pt x="7" y="1"/>
                    <a:pt x="8" y="1"/>
                    <a:pt x="8" y="2"/>
                  </a:cubicBezTo>
                  <a:cubicBezTo>
                    <a:pt x="8" y="3"/>
                    <a:pt x="8" y="4"/>
                    <a:pt x="7" y="5"/>
                  </a:cubicBezTo>
                  <a:cubicBezTo>
                    <a:pt x="7" y="6"/>
                    <a:pt x="6" y="7"/>
                    <a:pt x="4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4"/>
                    <a:pt x="6" y="4"/>
                    <a:pt x="6" y="3"/>
                  </a:cubicBezTo>
                  <a:close/>
                </a:path>
              </a:pathLst>
            </a:custGeom>
            <a:solidFill>
              <a:srgbClr val="1A1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4"/>
            <p:cNvSpPr>
              <a:spLocks noEditPoints="1"/>
            </p:cNvSpPr>
            <p:nvPr/>
          </p:nvSpPr>
          <p:spPr bwMode="auto">
            <a:xfrm>
              <a:off x="4499" y="537"/>
              <a:ext cx="67" cy="18"/>
            </a:xfrm>
            <a:custGeom>
              <a:avLst/>
              <a:gdLst>
                <a:gd name="T0" fmla="*/ 74 w 100"/>
                <a:gd name="T1" fmla="*/ 18 h 27"/>
                <a:gd name="T2" fmla="*/ 72 w 100"/>
                <a:gd name="T3" fmla="*/ 18 h 27"/>
                <a:gd name="T4" fmla="*/ 73 w 100"/>
                <a:gd name="T5" fmla="*/ 17 h 27"/>
                <a:gd name="T6" fmla="*/ 92 w 100"/>
                <a:gd name="T7" fmla="*/ 14 h 27"/>
                <a:gd name="T8" fmla="*/ 97 w 100"/>
                <a:gd name="T9" fmla="*/ 17 h 27"/>
                <a:gd name="T10" fmla="*/ 97 w 100"/>
                <a:gd name="T11" fmla="*/ 17 h 27"/>
                <a:gd name="T12" fmla="*/ 100 w 100"/>
                <a:gd name="T13" fmla="*/ 21 h 27"/>
                <a:gd name="T14" fmla="*/ 98 w 100"/>
                <a:gd name="T15" fmla="*/ 26 h 27"/>
                <a:gd name="T16" fmla="*/ 96 w 100"/>
                <a:gd name="T17" fmla="*/ 27 h 27"/>
                <a:gd name="T18" fmla="*/ 96 w 100"/>
                <a:gd name="T19" fmla="*/ 26 h 27"/>
                <a:gd name="T20" fmla="*/ 97 w 100"/>
                <a:gd name="T21" fmla="*/ 22 h 27"/>
                <a:gd name="T22" fmla="*/ 95 w 100"/>
                <a:gd name="T23" fmla="*/ 19 h 27"/>
                <a:gd name="T24" fmla="*/ 95 w 100"/>
                <a:gd name="T25" fmla="*/ 19 h 27"/>
                <a:gd name="T26" fmla="*/ 90 w 100"/>
                <a:gd name="T27" fmla="*/ 16 h 27"/>
                <a:gd name="T28" fmla="*/ 74 w 100"/>
                <a:gd name="T29" fmla="*/ 18 h 27"/>
                <a:gd name="T30" fmla="*/ 27 w 100"/>
                <a:gd name="T31" fmla="*/ 4 h 27"/>
                <a:gd name="T32" fmla="*/ 26 w 100"/>
                <a:gd name="T33" fmla="*/ 5 h 27"/>
                <a:gd name="T34" fmla="*/ 24 w 100"/>
                <a:gd name="T35" fmla="*/ 5 h 27"/>
                <a:gd name="T36" fmla="*/ 11 w 100"/>
                <a:gd name="T37" fmla="*/ 3 h 27"/>
                <a:gd name="T38" fmla="*/ 6 w 100"/>
                <a:gd name="T39" fmla="*/ 5 h 27"/>
                <a:gd name="T40" fmla="*/ 4 w 100"/>
                <a:gd name="T41" fmla="*/ 8 h 27"/>
                <a:gd name="T42" fmla="*/ 4 w 100"/>
                <a:gd name="T43" fmla="*/ 12 h 27"/>
                <a:gd name="T44" fmla="*/ 3 w 100"/>
                <a:gd name="T45" fmla="*/ 14 h 27"/>
                <a:gd name="T46" fmla="*/ 2 w 100"/>
                <a:gd name="T47" fmla="*/ 14 h 27"/>
                <a:gd name="T48" fmla="*/ 1 w 100"/>
                <a:gd name="T49" fmla="*/ 9 h 27"/>
                <a:gd name="T50" fmla="*/ 5 w 100"/>
                <a:gd name="T51" fmla="*/ 4 h 27"/>
                <a:gd name="T52" fmla="*/ 12 w 100"/>
                <a:gd name="T53" fmla="*/ 1 h 27"/>
                <a:gd name="T54" fmla="*/ 27 w 100"/>
                <a:gd name="T55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0" h="27">
                  <a:moveTo>
                    <a:pt x="74" y="18"/>
                  </a:moveTo>
                  <a:cubicBezTo>
                    <a:pt x="73" y="19"/>
                    <a:pt x="72" y="19"/>
                    <a:pt x="72" y="18"/>
                  </a:cubicBezTo>
                  <a:cubicBezTo>
                    <a:pt x="72" y="18"/>
                    <a:pt x="72" y="18"/>
                    <a:pt x="73" y="17"/>
                  </a:cubicBezTo>
                  <a:cubicBezTo>
                    <a:pt x="79" y="14"/>
                    <a:pt x="86" y="13"/>
                    <a:pt x="92" y="14"/>
                  </a:cubicBezTo>
                  <a:cubicBezTo>
                    <a:pt x="94" y="15"/>
                    <a:pt x="96" y="16"/>
                    <a:pt x="97" y="17"/>
                  </a:cubicBezTo>
                  <a:cubicBezTo>
                    <a:pt x="97" y="17"/>
                    <a:pt x="97" y="17"/>
                    <a:pt x="97" y="17"/>
                  </a:cubicBezTo>
                  <a:cubicBezTo>
                    <a:pt x="99" y="18"/>
                    <a:pt x="100" y="19"/>
                    <a:pt x="100" y="21"/>
                  </a:cubicBezTo>
                  <a:cubicBezTo>
                    <a:pt x="100" y="22"/>
                    <a:pt x="100" y="24"/>
                    <a:pt x="98" y="26"/>
                  </a:cubicBezTo>
                  <a:cubicBezTo>
                    <a:pt x="98" y="27"/>
                    <a:pt x="97" y="27"/>
                    <a:pt x="96" y="27"/>
                  </a:cubicBezTo>
                  <a:cubicBezTo>
                    <a:pt x="96" y="27"/>
                    <a:pt x="96" y="27"/>
                    <a:pt x="96" y="26"/>
                  </a:cubicBezTo>
                  <a:cubicBezTo>
                    <a:pt x="97" y="25"/>
                    <a:pt x="97" y="23"/>
                    <a:pt x="97" y="22"/>
                  </a:cubicBezTo>
                  <a:cubicBezTo>
                    <a:pt x="97" y="21"/>
                    <a:pt x="96" y="19"/>
                    <a:pt x="95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3" y="18"/>
                    <a:pt x="92" y="17"/>
                    <a:pt x="90" y="16"/>
                  </a:cubicBezTo>
                  <a:cubicBezTo>
                    <a:pt x="85" y="15"/>
                    <a:pt x="79" y="15"/>
                    <a:pt x="74" y="18"/>
                  </a:cubicBezTo>
                  <a:close/>
                  <a:moveTo>
                    <a:pt x="27" y="4"/>
                  </a:moveTo>
                  <a:cubicBezTo>
                    <a:pt x="27" y="4"/>
                    <a:pt x="27" y="4"/>
                    <a:pt x="26" y="5"/>
                  </a:cubicBezTo>
                  <a:cubicBezTo>
                    <a:pt x="25" y="5"/>
                    <a:pt x="25" y="5"/>
                    <a:pt x="24" y="5"/>
                  </a:cubicBezTo>
                  <a:cubicBezTo>
                    <a:pt x="20" y="3"/>
                    <a:pt x="15" y="2"/>
                    <a:pt x="11" y="3"/>
                  </a:cubicBezTo>
                  <a:cubicBezTo>
                    <a:pt x="9" y="4"/>
                    <a:pt x="7" y="4"/>
                    <a:pt x="6" y="5"/>
                  </a:cubicBezTo>
                  <a:cubicBezTo>
                    <a:pt x="5" y="6"/>
                    <a:pt x="4" y="7"/>
                    <a:pt x="4" y="8"/>
                  </a:cubicBezTo>
                  <a:cubicBezTo>
                    <a:pt x="3" y="10"/>
                    <a:pt x="4" y="11"/>
                    <a:pt x="4" y="12"/>
                  </a:cubicBezTo>
                  <a:cubicBezTo>
                    <a:pt x="5" y="13"/>
                    <a:pt x="4" y="13"/>
                    <a:pt x="3" y="14"/>
                  </a:cubicBezTo>
                  <a:cubicBezTo>
                    <a:pt x="3" y="14"/>
                    <a:pt x="2" y="14"/>
                    <a:pt x="2" y="14"/>
                  </a:cubicBezTo>
                  <a:cubicBezTo>
                    <a:pt x="1" y="12"/>
                    <a:pt x="0" y="11"/>
                    <a:pt x="1" y="9"/>
                  </a:cubicBezTo>
                  <a:cubicBezTo>
                    <a:pt x="1" y="7"/>
                    <a:pt x="3" y="6"/>
                    <a:pt x="5" y="4"/>
                  </a:cubicBezTo>
                  <a:cubicBezTo>
                    <a:pt x="7" y="3"/>
                    <a:pt x="9" y="2"/>
                    <a:pt x="12" y="1"/>
                  </a:cubicBezTo>
                  <a:cubicBezTo>
                    <a:pt x="17" y="0"/>
                    <a:pt x="22" y="1"/>
                    <a:pt x="27" y="4"/>
                  </a:cubicBezTo>
                  <a:close/>
                </a:path>
              </a:pathLst>
            </a:custGeom>
            <a:solidFill>
              <a:srgbClr val="1A1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5"/>
            <p:cNvSpPr>
              <a:spLocks/>
            </p:cNvSpPr>
            <p:nvPr/>
          </p:nvSpPr>
          <p:spPr bwMode="auto">
            <a:xfrm>
              <a:off x="4505" y="579"/>
              <a:ext cx="24" cy="14"/>
            </a:xfrm>
            <a:custGeom>
              <a:avLst/>
              <a:gdLst>
                <a:gd name="T0" fmla="*/ 20 w 35"/>
                <a:gd name="T1" fmla="*/ 7 h 20"/>
                <a:gd name="T2" fmla="*/ 35 w 35"/>
                <a:gd name="T3" fmla="*/ 13 h 20"/>
                <a:gd name="T4" fmla="*/ 15 w 35"/>
                <a:gd name="T5" fmla="*/ 20 h 20"/>
                <a:gd name="T6" fmla="*/ 2 w 35"/>
                <a:gd name="T7" fmla="*/ 4 h 20"/>
                <a:gd name="T8" fmla="*/ 20 w 35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0">
                  <a:moveTo>
                    <a:pt x="20" y="7"/>
                  </a:moveTo>
                  <a:cubicBezTo>
                    <a:pt x="30" y="4"/>
                    <a:pt x="29" y="9"/>
                    <a:pt x="35" y="13"/>
                  </a:cubicBezTo>
                  <a:cubicBezTo>
                    <a:pt x="28" y="20"/>
                    <a:pt x="23" y="20"/>
                    <a:pt x="15" y="20"/>
                  </a:cubicBezTo>
                  <a:cubicBezTo>
                    <a:pt x="7" y="20"/>
                    <a:pt x="0" y="10"/>
                    <a:pt x="2" y="4"/>
                  </a:cubicBezTo>
                  <a:cubicBezTo>
                    <a:pt x="9" y="3"/>
                    <a:pt x="16" y="0"/>
                    <a:pt x="20" y="7"/>
                  </a:cubicBezTo>
                  <a:close/>
                </a:path>
              </a:pathLst>
            </a:custGeom>
            <a:solidFill>
              <a:srgbClr val="ED9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6"/>
            <p:cNvSpPr>
              <a:spLocks/>
            </p:cNvSpPr>
            <p:nvPr/>
          </p:nvSpPr>
          <p:spPr bwMode="auto">
            <a:xfrm>
              <a:off x="4489" y="569"/>
              <a:ext cx="69" cy="25"/>
            </a:xfrm>
            <a:custGeom>
              <a:avLst/>
              <a:gdLst>
                <a:gd name="T0" fmla="*/ 0 w 102"/>
                <a:gd name="T1" fmla="*/ 0 h 38"/>
                <a:gd name="T2" fmla="*/ 102 w 102"/>
                <a:gd name="T3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2" h="38">
                  <a:moveTo>
                    <a:pt x="0" y="0"/>
                  </a:moveTo>
                  <a:cubicBezTo>
                    <a:pt x="35" y="38"/>
                    <a:pt x="80" y="31"/>
                    <a:pt x="102" y="26"/>
                  </a:cubicBezTo>
                </a:path>
              </a:pathLst>
            </a:custGeom>
            <a:noFill/>
            <a:ln w="3175" cap="rnd">
              <a:solidFill>
                <a:srgbClr val="BA576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7"/>
            <p:cNvSpPr>
              <a:spLocks/>
            </p:cNvSpPr>
            <p:nvPr/>
          </p:nvSpPr>
          <p:spPr bwMode="auto">
            <a:xfrm>
              <a:off x="4509" y="583"/>
              <a:ext cx="19" cy="9"/>
            </a:xfrm>
            <a:custGeom>
              <a:avLst/>
              <a:gdLst>
                <a:gd name="T0" fmla="*/ 0 w 29"/>
                <a:gd name="T1" fmla="*/ 0 h 13"/>
                <a:gd name="T2" fmla="*/ 26 w 29"/>
                <a:gd name="T3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" h="13">
                  <a:moveTo>
                    <a:pt x="0" y="0"/>
                  </a:moveTo>
                  <a:cubicBezTo>
                    <a:pt x="7" y="13"/>
                    <a:pt x="29" y="10"/>
                    <a:pt x="26" y="5"/>
                  </a:cubicBezTo>
                </a:path>
              </a:pathLst>
            </a:custGeom>
            <a:noFill/>
            <a:ln w="3175" cap="rnd">
              <a:solidFill>
                <a:srgbClr val="BA576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4341" y="510"/>
              <a:ext cx="102" cy="147"/>
            </a:xfrm>
            <a:custGeom>
              <a:avLst/>
              <a:gdLst>
                <a:gd name="T0" fmla="*/ 148 w 152"/>
                <a:gd name="T1" fmla="*/ 1 h 219"/>
                <a:gd name="T2" fmla="*/ 151 w 152"/>
                <a:gd name="T3" fmla="*/ 0 h 219"/>
                <a:gd name="T4" fmla="*/ 152 w 152"/>
                <a:gd name="T5" fmla="*/ 2 h 219"/>
                <a:gd name="T6" fmla="*/ 151 w 152"/>
                <a:gd name="T7" fmla="*/ 3 h 219"/>
                <a:gd name="T8" fmla="*/ 151 w 152"/>
                <a:gd name="T9" fmla="*/ 3 h 219"/>
                <a:gd name="T10" fmla="*/ 121 w 152"/>
                <a:gd name="T11" fmla="*/ 88 h 219"/>
                <a:gd name="T12" fmla="*/ 2 w 152"/>
                <a:gd name="T13" fmla="*/ 219 h 219"/>
                <a:gd name="T14" fmla="*/ 1 w 152"/>
                <a:gd name="T15" fmla="*/ 217 h 219"/>
                <a:gd name="T16" fmla="*/ 4 w 152"/>
                <a:gd name="T17" fmla="*/ 215 h 219"/>
                <a:gd name="T18" fmla="*/ 116 w 152"/>
                <a:gd name="T19" fmla="*/ 89 h 219"/>
                <a:gd name="T20" fmla="*/ 148 w 152"/>
                <a:gd name="T21" fmla="*/ 1 h 219"/>
                <a:gd name="T22" fmla="*/ 148 w 152"/>
                <a:gd name="T23" fmla="*/ 1 h 219"/>
                <a:gd name="T24" fmla="*/ 148 w 152"/>
                <a:gd name="T25" fmla="*/ 1 h 219"/>
                <a:gd name="T26" fmla="*/ 148 w 152"/>
                <a:gd name="T27" fmla="*/ 1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2" h="219">
                  <a:moveTo>
                    <a:pt x="148" y="1"/>
                  </a:moveTo>
                  <a:cubicBezTo>
                    <a:pt x="149" y="0"/>
                    <a:pt x="151" y="0"/>
                    <a:pt x="151" y="0"/>
                  </a:cubicBezTo>
                  <a:cubicBezTo>
                    <a:pt x="152" y="0"/>
                    <a:pt x="152" y="1"/>
                    <a:pt x="152" y="2"/>
                  </a:cubicBezTo>
                  <a:cubicBezTo>
                    <a:pt x="151" y="3"/>
                    <a:pt x="151" y="3"/>
                    <a:pt x="151" y="3"/>
                  </a:cubicBezTo>
                  <a:cubicBezTo>
                    <a:pt x="151" y="3"/>
                    <a:pt x="151" y="3"/>
                    <a:pt x="151" y="3"/>
                  </a:cubicBezTo>
                  <a:cubicBezTo>
                    <a:pt x="135" y="24"/>
                    <a:pt x="128" y="56"/>
                    <a:pt x="121" y="88"/>
                  </a:cubicBezTo>
                  <a:cubicBezTo>
                    <a:pt x="106" y="152"/>
                    <a:pt x="92" y="218"/>
                    <a:pt x="2" y="219"/>
                  </a:cubicBezTo>
                  <a:cubicBezTo>
                    <a:pt x="1" y="219"/>
                    <a:pt x="0" y="219"/>
                    <a:pt x="1" y="217"/>
                  </a:cubicBezTo>
                  <a:cubicBezTo>
                    <a:pt x="1" y="216"/>
                    <a:pt x="2" y="215"/>
                    <a:pt x="4" y="215"/>
                  </a:cubicBezTo>
                  <a:cubicBezTo>
                    <a:pt x="89" y="214"/>
                    <a:pt x="103" y="150"/>
                    <a:pt x="116" y="89"/>
                  </a:cubicBezTo>
                  <a:cubicBezTo>
                    <a:pt x="124" y="56"/>
                    <a:pt x="131" y="24"/>
                    <a:pt x="148" y="1"/>
                  </a:cubicBezTo>
                  <a:cubicBezTo>
                    <a:pt x="148" y="1"/>
                    <a:pt x="148" y="1"/>
                    <a:pt x="148" y="1"/>
                  </a:cubicBezTo>
                  <a:cubicBezTo>
                    <a:pt x="148" y="1"/>
                    <a:pt x="148" y="1"/>
                    <a:pt x="148" y="1"/>
                  </a:cubicBezTo>
                  <a:cubicBezTo>
                    <a:pt x="148" y="1"/>
                    <a:pt x="148" y="1"/>
                    <a:pt x="148" y="1"/>
                  </a:cubicBezTo>
                  <a:close/>
                </a:path>
              </a:pathLst>
            </a:custGeom>
            <a:solidFill>
              <a:srgbClr val="E3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9"/>
            <p:cNvSpPr>
              <a:spLocks noEditPoints="1"/>
            </p:cNvSpPr>
            <p:nvPr/>
          </p:nvSpPr>
          <p:spPr bwMode="auto">
            <a:xfrm>
              <a:off x="4596" y="458"/>
              <a:ext cx="37" cy="96"/>
            </a:xfrm>
            <a:custGeom>
              <a:avLst/>
              <a:gdLst>
                <a:gd name="T0" fmla="*/ 47 w 55"/>
                <a:gd name="T1" fmla="*/ 13 h 143"/>
                <a:gd name="T2" fmla="*/ 32 w 55"/>
                <a:gd name="T3" fmla="*/ 72 h 143"/>
                <a:gd name="T4" fmla="*/ 38 w 55"/>
                <a:gd name="T5" fmla="*/ 92 h 143"/>
                <a:gd name="T6" fmla="*/ 46 w 55"/>
                <a:gd name="T7" fmla="*/ 104 h 143"/>
                <a:gd name="T8" fmla="*/ 53 w 55"/>
                <a:gd name="T9" fmla="*/ 104 h 143"/>
                <a:gd name="T10" fmla="*/ 55 w 55"/>
                <a:gd name="T11" fmla="*/ 109 h 143"/>
                <a:gd name="T12" fmla="*/ 43 w 55"/>
                <a:gd name="T13" fmla="*/ 108 h 143"/>
                <a:gd name="T14" fmla="*/ 33 w 55"/>
                <a:gd name="T15" fmla="*/ 94 h 143"/>
                <a:gd name="T16" fmla="*/ 27 w 55"/>
                <a:gd name="T17" fmla="*/ 72 h 143"/>
                <a:gd name="T18" fmla="*/ 44 w 55"/>
                <a:gd name="T19" fmla="*/ 9 h 143"/>
                <a:gd name="T20" fmla="*/ 47 w 55"/>
                <a:gd name="T21" fmla="*/ 13 h 143"/>
                <a:gd name="T22" fmla="*/ 33 w 55"/>
                <a:gd name="T23" fmla="*/ 4 h 143"/>
                <a:gd name="T24" fmla="*/ 22 w 55"/>
                <a:gd name="T25" fmla="*/ 16 h 143"/>
                <a:gd name="T26" fmla="*/ 9 w 55"/>
                <a:gd name="T27" fmla="*/ 79 h 143"/>
                <a:gd name="T28" fmla="*/ 32 w 55"/>
                <a:gd name="T29" fmla="*/ 132 h 143"/>
                <a:gd name="T30" fmla="*/ 39 w 55"/>
                <a:gd name="T31" fmla="*/ 139 h 143"/>
                <a:gd name="T32" fmla="*/ 36 w 55"/>
                <a:gd name="T33" fmla="*/ 143 h 143"/>
                <a:gd name="T34" fmla="*/ 28 w 55"/>
                <a:gd name="T35" fmla="*/ 135 h 143"/>
                <a:gd name="T36" fmla="*/ 4 w 55"/>
                <a:gd name="T37" fmla="*/ 79 h 143"/>
                <a:gd name="T38" fmla="*/ 18 w 55"/>
                <a:gd name="T39" fmla="*/ 13 h 143"/>
                <a:gd name="T40" fmla="*/ 30 w 55"/>
                <a:gd name="T41" fmla="*/ 0 h 143"/>
                <a:gd name="T42" fmla="*/ 33 w 55"/>
                <a:gd name="T43" fmla="*/ 4 h 143"/>
                <a:gd name="T44" fmla="*/ 38 w 55"/>
                <a:gd name="T45" fmla="*/ 7 h 143"/>
                <a:gd name="T46" fmla="*/ 22 w 55"/>
                <a:gd name="T47" fmla="*/ 64 h 143"/>
                <a:gd name="T48" fmla="*/ 24 w 55"/>
                <a:gd name="T49" fmla="*/ 89 h 143"/>
                <a:gd name="T50" fmla="*/ 31 w 55"/>
                <a:gd name="T51" fmla="*/ 110 h 143"/>
                <a:gd name="T52" fmla="*/ 48 w 55"/>
                <a:gd name="T53" fmla="*/ 122 h 143"/>
                <a:gd name="T54" fmla="*/ 48 w 55"/>
                <a:gd name="T55" fmla="*/ 127 h 143"/>
                <a:gd name="T56" fmla="*/ 27 w 55"/>
                <a:gd name="T57" fmla="*/ 113 h 143"/>
                <a:gd name="T58" fmla="*/ 19 w 55"/>
                <a:gd name="T59" fmla="*/ 90 h 143"/>
                <a:gd name="T60" fmla="*/ 17 w 55"/>
                <a:gd name="T61" fmla="*/ 64 h 143"/>
                <a:gd name="T62" fmla="*/ 36 w 55"/>
                <a:gd name="T63" fmla="*/ 3 h 143"/>
                <a:gd name="T64" fmla="*/ 38 w 55"/>
                <a:gd name="T65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5" h="143">
                  <a:moveTo>
                    <a:pt x="47" y="13"/>
                  </a:moveTo>
                  <a:cubicBezTo>
                    <a:pt x="32" y="26"/>
                    <a:pt x="29" y="51"/>
                    <a:pt x="32" y="72"/>
                  </a:cubicBezTo>
                  <a:cubicBezTo>
                    <a:pt x="33" y="79"/>
                    <a:pt x="35" y="86"/>
                    <a:pt x="38" y="92"/>
                  </a:cubicBezTo>
                  <a:cubicBezTo>
                    <a:pt x="40" y="97"/>
                    <a:pt x="43" y="102"/>
                    <a:pt x="46" y="104"/>
                  </a:cubicBezTo>
                  <a:cubicBezTo>
                    <a:pt x="48" y="105"/>
                    <a:pt x="51" y="106"/>
                    <a:pt x="53" y="104"/>
                  </a:cubicBezTo>
                  <a:cubicBezTo>
                    <a:pt x="55" y="109"/>
                    <a:pt x="55" y="109"/>
                    <a:pt x="55" y="109"/>
                  </a:cubicBezTo>
                  <a:cubicBezTo>
                    <a:pt x="51" y="111"/>
                    <a:pt x="47" y="110"/>
                    <a:pt x="43" y="108"/>
                  </a:cubicBezTo>
                  <a:cubicBezTo>
                    <a:pt x="39" y="105"/>
                    <a:pt x="36" y="100"/>
                    <a:pt x="33" y="94"/>
                  </a:cubicBezTo>
                  <a:cubicBezTo>
                    <a:pt x="30" y="88"/>
                    <a:pt x="28" y="80"/>
                    <a:pt x="27" y="72"/>
                  </a:cubicBezTo>
                  <a:cubicBezTo>
                    <a:pt x="24" y="50"/>
                    <a:pt x="27" y="23"/>
                    <a:pt x="44" y="9"/>
                  </a:cubicBezTo>
                  <a:cubicBezTo>
                    <a:pt x="47" y="13"/>
                    <a:pt x="47" y="13"/>
                    <a:pt x="47" y="13"/>
                  </a:cubicBezTo>
                  <a:close/>
                  <a:moveTo>
                    <a:pt x="33" y="4"/>
                  </a:moveTo>
                  <a:cubicBezTo>
                    <a:pt x="29" y="8"/>
                    <a:pt x="25" y="12"/>
                    <a:pt x="22" y="16"/>
                  </a:cubicBezTo>
                  <a:cubicBezTo>
                    <a:pt x="8" y="34"/>
                    <a:pt x="5" y="57"/>
                    <a:pt x="9" y="79"/>
                  </a:cubicBezTo>
                  <a:cubicBezTo>
                    <a:pt x="12" y="100"/>
                    <a:pt x="22" y="120"/>
                    <a:pt x="32" y="132"/>
                  </a:cubicBezTo>
                  <a:cubicBezTo>
                    <a:pt x="34" y="135"/>
                    <a:pt x="37" y="137"/>
                    <a:pt x="39" y="139"/>
                  </a:cubicBezTo>
                  <a:cubicBezTo>
                    <a:pt x="36" y="143"/>
                    <a:pt x="36" y="143"/>
                    <a:pt x="36" y="143"/>
                  </a:cubicBezTo>
                  <a:cubicBezTo>
                    <a:pt x="33" y="141"/>
                    <a:pt x="30" y="138"/>
                    <a:pt x="28" y="135"/>
                  </a:cubicBezTo>
                  <a:cubicBezTo>
                    <a:pt x="17" y="122"/>
                    <a:pt x="8" y="102"/>
                    <a:pt x="4" y="79"/>
                  </a:cubicBezTo>
                  <a:cubicBezTo>
                    <a:pt x="0" y="57"/>
                    <a:pt x="3" y="33"/>
                    <a:pt x="18" y="13"/>
                  </a:cubicBezTo>
                  <a:cubicBezTo>
                    <a:pt x="21" y="9"/>
                    <a:pt x="25" y="4"/>
                    <a:pt x="30" y="0"/>
                  </a:cubicBezTo>
                  <a:cubicBezTo>
                    <a:pt x="33" y="4"/>
                    <a:pt x="33" y="4"/>
                    <a:pt x="33" y="4"/>
                  </a:cubicBezTo>
                  <a:close/>
                  <a:moveTo>
                    <a:pt x="38" y="7"/>
                  </a:moveTo>
                  <a:cubicBezTo>
                    <a:pt x="28" y="13"/>
                    <a:pt x="22" y="38"/>
                    <a:pt x="22" y="64"/>
                  </a:cubicBezTo>
                  <a:cubicBezTo>
                    <a:pt x="22" y="73"/>
                    <a:pt x="22" y="81"/>
                    <a:pt x="24" y="89"/>
                  </a:cubicBezTo>
                  <a:cubicBezTo>
                    <a:pt x="25" y="97"/>
                    <a:pt x="28" y="104"/>
                    <a:pt x="31" y="110"/>
                  </a:cubicBezTo>
                  <a:cubicBezTo>
                    <a:pt x="35" y="117"/>
                    <a:pt x="41" y="122"/>
                    <a:pt x="48" y="122"/>
                  </a:cubicBezTo>
                  <a:cubicBezTo>
                    <a:pt x="48" y="127"/>
                    <a:pt x="48" y="127"/>
                    <a:pt x="48" y="127"/>
                  </a:cubicBezTo>
                  <a:cubicBezTo>
                    <a:pt x="39" y="127"/>
                    <a:pt x="32" y="121"/>
                    <a:pt x="27" y="113"/>
                  </a:cubicBezTo>
                  <a:cubicBezTo>
                    <a:pt x="23" y="106"/>
                    <a:pt x="21" y="99"/>
                    <a:pt x="19" y="90"/>
                  </a:cubicBezTo>
                  <a:cubicBezTo>
                    <a:pt x="17" y="82"/>
                    <a:pt x="17" y="73"/>
                    <a:pt x="17" y="64"/>
                  </a:cubicBezTo>
                  <a:cubicBezTo>
                    <a:pt x="17" y="37"/>
                    <a:pt x="24" y="10"/>
                    <a:pt x="36" y="3"/>
                  </a:cubicBezTo>
                  <a:cubicBezTo>
                    <a:pt x="38" y="7"/>
                    <a:pt x="38" y="7"/>
                    <a:pt x="38" y="7"/>
                  </a:cubicBezTo>
                  <a:close/>
                </a:path>
              </a:pathLst>
            </a:custGeom>
            <a:solidFill>
              <a:srgbClr val="E3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0"/>
            <p:cNvSpPr>
              <a:spLocks/>
            </p:cNvSpPr>
            <p:nvPr/>
          </p:nvSpPr>
          <p:spPr bwMode="auto">
            <a:xfrm>
              <a:off x="4306" y="516"/>
              <a:ext cx="130" cy="137"/>
            </a:xfrm>
            <a:custGeom>
              <a:avLst/>
              <a:gdLst>
                <a:gd name="T0" fmla="*/ 189 w 193"/>
                <a:gd name="T1" fmla="*/ 2 h 204"/>
                <a:gd name="T2" fmla="*/ 193 w 193"/>
                <a:gd name="T3" fmla="*/ 1 h 204"/>
                <a:gd name="T4" fmla="*/ 192 w 193"/>
                <a:gd name="T5" fmla="*/ 3 h 204"/>
                <a:gd name="T6" fmla="*/ 192 w 193"/>
                <a:gd name="T7" fmla="*/ 3 h 204"/>
                <a:gd name="T8" fmla="*/ 192 w 193"/>
                <a:gd name="T9" fmla="*/ 3 h 204"/>
                <a:gd name="T10" fmla="*/ 192 w 193"/>
                <a:gd name="T11" fmla="*/ 3 h 204"/>
                <a:gd name="T12" fmla="*/ 141 w 193"/>
                <a:gd name="T13" fmla="*/ 89 h 204"/>
                <a:gd name="T14" fmla="*/ 86 w 193"/>
                <a:gd name="T15" fmla="*/ 181 h 204"/>
                <a:gd name="T16" fmla="*/ 9 w 193"/>
                <a:gd name="T17" fmla="*/ 171 h 204"/>
                <a:gd name="T18" fmla="*/ 0 w 193"/>
                <a:gd name="T19" fmla="*/ 150 h 204"/>
                <a:gd name="T20" fmla="*/ 1 w 193"/>
                <a:gd name="T21" fmla="*/ 143 h 204"/>
                <a:gd name="T22" fmla="*/ 7 w 193"/>
                <a:gd name="T23" fmla="*/ 138 h 204"/>
                <a:gd name="T24" fmla="*/ 7 w 193"/>
                <a:gd name="T25" fmla="*/ 138 h 204"/>
                <a:gd name="T26" fmla="*/ 20 w 193"/>
                <a:gd name="T27" fmla="*/ 142 h 204"/>
                <a:gd name="T28" fmla="*/ 27 w 193"/>
                <a:gd name="T29" fmla="*/ 152 h 204"/>
                <a:gd name="T30" fmla="*/ 29 w 193"/>
                <a:gd name="T31" fmla="*/ 157 h 204"/>
                <a:gd name="T32" fmla="*/ 27 w 193"/>
                <a:gd name="T33" fmla="*/ 163 h 204"/>
                <a:gd name="T34" fmla="*/ 27 w 193"/>
                <a:gd name="T35" fmla="*/ 163 h 204"/>
                <a:gd name="T36" fmla="*/ 27 w 193"/>
                <a:gd name="T37" fmla="*/ 163 h 204"/>
                <a:gd name="T38" fmla="*/ 21 w 193"/>
                <a:gd name="T39" fmla="*/ 166 h 204"/>
                <a:gd name="T40" fmla="*/ 11 w 193"/>
                <a:gd name="T41" fmla="*/ 161 h 204"/>
                <a:gd name="T42" fmla="*/ 9 w 193"/>
                <a:gd name="T43" fmla="*/ 158 h 204"/>
                <a:gd name="T44" fmla="*/ 10 w 193"/>
                <a:gd name="T45" fmla="*/ 154 h 204"/>
                <a:gd name="T46" fmla="*/ 19 w 193"/>
                <a:gd name="T47" fmla="*/ 150 h 204"/>
                <a:gd name="T48" fmla="*/ 20 w 193"/>
                <a:gd name="T49" fmla="*/ 152 h 204"/>
                <a:gd name="T50" fmla="*/ 17 w 193"/>
                <a:gd name="T51" fmla="*/ 154 h 204"/>
                <a:gd name="T52" fmla="*/ 13 w 193"/>
                <a:gd name="T53" fmla="*/ 154 h 204"/>
                <a:gd name="T54" fmla="*/ 13 w 193"/>
                <a:gd name="T55" fmla="*/ 156 h 204"/>
                <a:gd name="T56" fmla="*/ 15 w 193"/>
                <a:gd name="T57" fmla="*/ 158 h 204"/>
                <a:gd name="T58" fmla="*/ 22 w 193"/>
                <a:gd name="T59" fmla="*/ 162 h 204"/>
                <a:gd name="T60" fmla="*/ 24 w 193"/>
                <a:gd name="T61" fmla="*/ 161 h 204"/>
                <a:gd name="T62" fmla="*/ 24 w 193"/>
                <a:gd name="T63" fmla="*/ 161 h 204"/>
                <a:gd name="T64" fmla="*/ 24 w 193"/>
                <a:gd name="T65" fmla="*/ 159 h 204"/>
                <a:gd name="T66" fmla="*/ 23 w 193"/>
                <a:gd name="T67" fmla="*/ 154 h 204"/>
                <a:gd name="T68" fmla="*/ 17 w 193"/>
                <a:gd name="T69" fmla="*/ 146 h 204"/>
                <a:gd name="T70" fmla="*/ 6 w 193"/>
                <a:gd name="T71" fmla="*/ 142 h 204"/>
                <a:gd name="T72" fmla="*/ 6 w 193"/>
                <a:gd name="T73" fmla="*/ 142 h 204"/>
                <a:gd name="T74" fmla="*/ 5 w 193"/>
                <a:gd name="T75" fmla="*/ 143 h 204"/>
                <a:gd name="T76" fmla="*/ 4 w 193"/>
                <a:gd name="T77" fmla="*/ 148 h 204"/>
                <a:gd name="T78" fmla="*/ 13 w 193"/>
                <a:gd name="T79" fmla="*/ 168 h 204"/>
                <a:gd name="T80" fmla="*/ 83 w 193"/>
                <a:gd name="T81" fmla="*/ 179 h 204"/>
                <a:gd name="T82" fmla="*/ 137 w 193"/>
                <a:gd name="T83" fmla="*/ 89 h 204"/>
                <a:gd name="T84" fmla="*/ 189 w 193"/>
                <a:gd name="T85" fmla="*/ 2 h 204"/>
                <a:gd name="T86" fmla="*/ 189 w 193"/>
                <a:gd name="T87" fmla="*/ 2 h 204"/>
                <a:gd name="T88" fmla="*/ 189 w 193"/>
                <a:gd name="T89" fmla="*/ 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3" h="204">
                  <a:moveTo>
                    <a:pt x="189" y="2"/>
                  </a:moveTo>
                  <a:cubicBezTo>
                    <a:pt x="190" y="1"/>
                    <a:pt x="192" y="0"/>
                    <a:pt x="193" y="1"/>
                  </a:cubicBezTo>
                  <a:cubicBezTo>
                    <a:pt x="193" y="1"/>
                    <a:pt x="193" y="2"/>
                    <a:pt x="192" y="3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74" y="21"/>
                    <a:pt x="158" y="55"/>
                    <a:pt x="141" y="89"/>
                  </a:cubicBezTo>
                  <a:cubicBezTo>
                    <a:pt x="124" y="125"/>
                    <a:pt x="107" y="161"/>
                    <a:pt x="86" y="181"/>
                  </a:cubicBezTo>
                  <a:cubicBezTo>
                    <a:pt x="64" y="201"/>
                    <a:pt x="40" y="204"/>
                    <a:pt x="9" y="171"/>
                  </a:cubicBezTo>
                  <a:cubicBezTo>
                    <a:pt x="6" y="167"/>
                    <a:pt x="1" y="158"/>
                    <a:pt x="0" y="150"/>
                  </a:cubicBezTo>
                  <a:cubicBezTo>
                    <a:pt x="0" y="148"/>
                    <a:pt x="0" y="145"/>
                    <a:pt x="1" y="143"/>
                  </a:cubicBezTo>
                  <a:cubicBezTo>
                    <a:pt x="2" y="141"/>
                    <a:pt x="4" y="139"/>
                    <a:pt x="7" y="138"/>
                  </a:cubicBezTo>
                  <a:cubicBezTo>
                    <a:pt x="7" y="138"/>
                    <a:pt x="7" y="138"/>
                    <a:pt x="7" y="138"/>
                  </a:cubicBezTo>
                  <a:cubicBezTo>
                    <a:pt x="10" y="138"/>
                    <a:pt x="14" y="139"/>
                    <a:pt x="20" y="142"/>
                  </a:cubicBezTo>
                  <a:cubicBezTo>
                    <a:pt x="22" y="143"/>
                    <a:pt x="25" y="147"/>
                    <a:pt x="27" y="152"/>
                  </a:cubicBezTo>
                  <a:cubicBezTo>
                    <a:pt x="28" y="153"/>
                    <a:pt x="29" y="155"/>
                    <a:pt x="29" y="157"/>
                  </a:cubicBezTo>
                  <a:cubicBezTo>
                    <a:pt x="29" y="159"/>
                    <a:pt x="28" y="162"/>
                    <a:pt x="27" y="163"/>
                  </a:cubicBezTo>
                  <a:cubicBezTo>
                    <a:pt x="27" y="163"/>
                    <a:pt x="27" y="163"/>
                    <a:pt x="27" y="163"/>
                  </a:cubicBezTo>
                  <a:cubicBezTo>
                    <a:pt x="27" y="163"/>
                    <a:pt x="27" y="163"/>
                    <a:pt x="27" y="163"/>
                  </a:cubicBezTo>
                  <a:cubicBezTo>
                    <a:pt x="25" y="165"/>
                    <a:pt x="23" y="165"/>
                    <a:pt x="21" y="166"/>
                  </a:cubicBezTo>
                  <a:cubicBezTo>
                    <a:pt x="17" y="166"/>
                    <a:pt x="13" y="164"/>
                    <a:pt x="11" y="161"/>
                  </a:cubicBezTo>
                  <a:cubicBezTo>
                    <a:pt x="10" y="160"/>
                    <a:pt x="9" y="159"/>
                    <a:pt x="9" y="158"/>
                  </a:cubicBezTo>
                  <a:cubicBezTo>
                    <a:pt x="9" y="157"/>
                    <a:pt x="9" y="155"/>
                    <a:pt x="10" y="154"/>
                  </a:cubicBezTo>
                  <a:cubicBezTo>
                    <a:pt x="11" y="152"/>
                    <a:pt x="14" y="150"/>
                    <a:pt x="19" y="150"/>
                  </a:cubicBezTo>
                  <a:cubicBezTo>
                    <a:pt x="20" y="150"/>
                    <a:pt x="20" y="151"/>
                    <a:pt x="20" y="152"/>
                  </a:cubicBezTo>
                  <a:cubicBezTo>
                    <a:pt x="19" y="153"/>
                    <a:pt x="18" y="154"/>
                    <a:pt x="17" y="154"/>
                  </a:cubicBezTo>
                  <a:cubicBezTo>
                    <a:pt x="15" y="154"/>
                    <a:pt x="14" y="154"/>
                    <a:pt x="13" y="154"/>
                  </a:cubicBezTo>
                  <a:cubicBezTo>
                    <a:pt x="13" y="155"/>
                    <a:pt x="13" y="155"/>
                    <a:pt x="13" y="156"/>
                  </a:cubicBezTo>
                  <a:cubicBezTo>
                    <a:pt x="14" y="157"/>
                    <a:pt x="14" y="158"/>
                    <a:pt x="15" y="158"/>
                  </a:cubicBezTo>
                  <a:cubicBezTo>
                    <a:pt x="16" y="161"/>
                    <a:pt x="19" y="162"/>
                    <a:pt x="22" y="162"/>
                  </a:cubicBezTo>
                  <a:cubicBezTo>
                    <a:pt x="23" y="162"/>
                    <a:pt x="24" y="162"/>
                    <a:pt x="24" y="161"/>
                  </a:cubicBezTo>
                  <a:cubicBezTo>
                    <a:pt x="24" y="161"/>
                    <a:pt x="24" y="161"/>
                    <a:pt x="24" y="161"/>
                  </a:cubicBezTo>
                  <a:cubicBezTo>
                    <a:pt x="24" y="161"/>
                    <a:pt x="25" y="160"/>
                    <a:pt x="24" y="159"/>
                  </a:cubicBezTo>
                  <a:cubicBezTo>
                    <a:pt x="24" y="158"/>
                    <a:pt x="24" y="156"/>
                    <a:pt x="23" y="154"/>
                  </a:cubicBezTo>
                  <a:cubicBezTo>
                    <a:pt x="21" y="150"/>
                    <a:pt x="18" y="147"/>
                    <a:pt x="17" y="146"/>
                  </a:cubicBezTo>
                  <a:cubicBezTo>
                    <a:pt x="11" y="143"/>
                    <a:pt x="8" y="142"/>
                    <a:pt x="6" y="142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5" y="142"/>
                    <a:pt x="5" y="142"/>
                    <a:pt x="5" y="143"/>
                  </a:cubicBezTo>
                  <a:cubicBezTo>
                    <a:pt x="4" y="144"/>
                    <a:pt x="4" y="146"/>
                    <a:pt x="4" y="148"/>
                  </a:cubicBezTo>
                  <a:cubicBezTo>
                    <a:pt x="5" y="155"/>
                    <a:pt x="10" y="164"/>
                    <a:pt x="13" y="168"/>
                  </a:cubicBezTo>
                  <a:cubicBezTo>
                    <a:pt x="42" y="199"/>
                    <a:pt x="64" y="197"/>
                    <a:pt x="83" y="179"/>
                  </a:cubicBezTo>
                  <a:cubicBezTo>
                    <a:pt x="103" y="161"/>
                    <a:pt x="120" y="125"/>
                    <a:pt x="137" y="89"/>
                  </a:cubicBezTo>
                  <a:cubicBezTo>
                    <a:pt x="154" y="55"/>
                    <a:pt x="170" y="21"/>
                    <a:pt x="189" y="2"/>
                  </a:cubicBezTo>
                  <a:cubicBezTo>
                    <a:pt x="189" y="2"/>
                    <a:pt x="189" y="2"/>
                    <a:pt x="189" y="2"/>
                  </a:cubicBezTo>
                  <a:cubicBezTo>
                    <a:pt x="189" y="2"/>
                    <a:pt x="189" y="2"/>
                    <a:pt x="189" y="2"/>
                  </a:cubicBezTo>
                  <a:close/>
                </a:path>
              </a:pathLst>
            </a:custGeom>
            <a:solidFill>
              <a:srgbClr val="E3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1"/>
            <p:cNvSpPr>
              <a:spLocks/>
            </p:cNvSpPr>
            <p:nvPr/>
          </p:nvSpPr>
          <p:spPr bwMode="auto">
            <a:xfrm>
              <a:off x="4441" y="476"/>
              <a:ext cx="109" cy="36"/>
            </a:xfrm>
            <a:custGeom>
              <a:avLst/>
              <a:gdLst>
                <a:gd name="T0" fmla="*/ 163 w 163"/>
                <a:gd name="T1" fmla="*/ 17 h 54"/>
                <a:gd name="T2" fmla="*/ 162 w 163"/>
                <a:gd name="T3" fmla="*/ 19 h 54"/>
                <a:gd name="T4" fmla="*/ 160 w 163"/>
                <a:gd name="T5" fmla="*/ 20 h 54"/>
                <a:gd name="T6" fmla="*/ 129 w 163"/>
                <a:gd name="T7" fmla="*/ 11 h 54"/>
                <a:gd name="T8" fmla="*/ 56 w 163"/>
                <a:gd name="T9" fmla="*/ 7 h 54"/>
                <a:gd name="T10" fmla="*/ 4 w 163"/>
                <a:gd name="T11" fmla="*/ 44 h 54"/>
                <a:gd name="T12" fmla="*/ 2 w 163"/>
                <a:gd name="T13" fmla="*/ 52 h 54"/>
                <a:gd name="T14" fmla="*/ 1 w 163"/>
                <a:gd name="T15" fmla="*/ 54 h 54"/>
                <a:gd name="T16" fmla="*/ 0 w 163"/>
                <a:gd name="T17" fmla="*/ 54 h 54"/>
                <a:gd name="T18" fmla="*/ 2 w 163"/>
                <a:gd name="T19" fmla="*/ 46 h 54"/>
                <a:gd name="T20" fmla="*/ 58 w 163"/>
                <a:gd name="T21" fmla="*/ 4 h 54"/>
                <a:gd name="T22" fmla="*/ 132 w 163"/>
                <a:gd name="T23" fmla="*/ 9 h 54"/>
                <a:gd name="T24" fmla="*/ 163 w 163"/>
                <a:gd name="T25" fmla="*/ 1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3" h="54">
                  <a:moveTo>
                    <a:pt x="163" y="17"/>
                  </a:moveTo>
                  <a:cubicBezTo>
                    <a:pt x="163" y="18"/>
                    <a:pt x="163" y="18"/>
                    <a:pt x="162" y="19"/>
                  </a:cubicBezTo>
                  <a:cubicBezTo>
                    <a:pt x="162" y="20"/>
                    <a:pt x="161" y="20"/>
                    <a:pt x="160" y="20"/>
                  </a:cubicBezTo>
                  <a:cubicBezTo>
                    <a:pt x="154" y="18"/>
                    <a:pt x="143" y="14"/>
                    <a:pt x="129" y="11"/>
                  </a:cubicBezTo>
                  <a:cubicBezTo>
                    <a:pt x="108" y="7"/>
                    <a:pt x="80" y="3"/>
                    <a:pt x="56" y="7"/>
                  </a:cubicBezTo>
                  <a:cubicBezTo>
                    <a:pt x="33" y="10"/>
                    <a:pt x="13" y="21"/>
                    <a:pt x="4" y="44"/>
                  </a:cubicBezTo>
                  <a:cubicBezTo>
                    <a:pt x="4" y="47"/>
                    <a:pt x="3" y="49"/>
                    <a:pt x="2" y="52"/>
                  </a:cubicBezTo>
                  <a:cubicBezTo>
                    <a:pt x="2" y="53"/>
                    <a:pt x="1" y="53"/>
                    <a:pt x="1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1"/>
                    <a:pt x="1" y="48"/>
                    <a:pt x="2" y="46"/>
                  </a:cubicBezTo>
                  <a:cubicBezTo>
                    <a:pt x="11" y="19"/>
                    <a:pt x="33" y="8"/>
                    <a:pt x="58" y="4"/>
                  </a:cubicBezTo>
                  <a:cubicBezTo>
                    <a:pt x="82" y="0"/>
                    <a:pt x="110" y="4"/>
                    <a:pt x="132" y="9"/>
                  </a:cubicBezTo>
                  <a:cubicBezTo>
                    <a:pt x="145" y="12"/>
                    <a:pt x="156" y="15"/>
                    <a:pt x="163" y="17"/>
                  </a:cubicBezTo>
                  <a:close/>
                </a:path>
              </a:pathLst>
            </a:custGeom>
            <a:solidFill>
              <a:srgbClr val="E3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2"/>
            <p:cNvSpPr>
              <a:spLocks/>
            </p:cNvSpPr>
            <p:nvPr/>
          </p:nvSpPr>
          <p:spPr bwMode="auto">
            <a:xfrm>
              <a:off x="4349" y="516"/>
              <a:ext cx="94" cy="140"/>
            </a:xfrm>
            <a:custGeom>
              <a:avLst/>
              <a:gdLst>
                <a:gd name="T0" fmla="*/ 136 w 140"/>
                <a:gd name="T1" fmla="*/ 2 h 210"/>
                <a:gd name="T2" fmla="*/ 139 w 140"/>
                <a:gd name="T3" fmla="*/ 0 h 210"/>
                <a:gd name="T4" fmla="*/ 140 w 140"/>
                <a:gd name="T5" fmla="*/ 2 h 210"/>
                <a:gd name="T6" fmla="*/ 140 w 140"/>
                <a:gd name="T7" fmla="*/ 2 h 210"/>
                <a:gd name="T8" fmla="*/ 140 w 140"/>
                <a:gd name="T9" fmla="*/ 2 h 210"/>
                <a:gd name="T10" fmla="*/ 140 w 140"/>
                <a:gd name="T11" fmla="*/ 2 h 210"/>
                <a:gd name="T12" fmla="*/ 119 w 140"/>
                <a:gd name="T13" fmla="*/ 74 h 210"/>
                <a:gd name="T14" fmla="*/ 1 w 140"/>
                <a:gd name="T15" fmla="*/ 210 h 210"/>
                <a:gd name="T16" fmla="*/ 0 w 140"/>
                <a:gd name="T17" fmla="*/ 208 h 210"/>
                <a:gd name="T18" fmla="*/ 3 w 140"/>
                <a:gd name="T19" fmla="*/ 206 h 210"/>
                <a:gd name="T20" fmla="*/ 115 w 140"/>
                <a:gd name="T21" fmla="*/ 75 h 210"/>
                <a:gd name="T22" fmla="*/ 136 w 140"/>
                <a:gd name="T23" fmla="*/ 2 h 210"/>
                <a:gd name="T24" fmla="*/ 136 w 140"/>
                <a:gd name="T25" fmla="*/ 2 h 210"/>
                <a:gd name="T26" fmla="*/ 136 w 140"/>
                <a:gd name="T27" fmla="*/ 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0" h="210">
                  <a:moveTo>
                    <a:pt x="136" y="2"/>
                  </a:moveTo>
                  <a:cubicBezTo>
                    <a:pt x="136" y="1"/>
                    <a:pt x="138" y="0"/>
                    <a:pt x="139" y="0"/>
                  </a:cubicBezTo>
                  <a:cubicBezTo>
                    <a:pt x="140" y="0"/>
                    <a:pt x="140" y="1"/>
                    <a:pt x="140" y="2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30" y="22"/>
                    <a:pt x="124" y="48"/>
                    <a:pt x="119" y="74"/>
                  </a:cubicBezTo>
                  <a:cubicBezTo>
                    <a:pt x="105" y="140"/>
                    <a:pt x="91" y="208"/>
                    <a:pt x="1" y="210"/>
                  </a:cubicBezTo>
                  <a:cubicBezTo>
                    <a:pt x="0" y="210"/>
                    <a:pt x="0" y="209"/>
                    <a:pt x="0" y="208"/>
                  </a:cubicBezTo>
                  <a:cubicBezTo>
                    <a:pt x="1" y="207"/>
                    <a:pt x="2" y="206"/>
                    <a:pt x="3" y="206"/>
                  </a:cubicBezTo>
                  <a:cubicBezTo>
                    <a:pt x="88" y="204"/>
                    <a:pt x="101" y="138"/>
                    <a:pt x="115" y="75"/>
                  </a:cubicBezTo>
                  <a:cubicBezTo>
                    <a:pt x="120" y="49"/>
                    <a:pt x="125" y="23"/>
                    <a:pt x="136" y="2"/>
                  </a:cubicBezTo>
                  <a:cubicBezTo>
                    <a:pt x="136" y="2"/>
                    <a:pt x="136" y="2"/>
                    <a:pt x="136" y="2"/>
                  </a:cubicBezTo>
                  <a:cubicBezTo>
                    <a:pt x="136" y="2"/>
                    <a:pt x="136" y="2"/>
                    <a:pt x="136" y="2"/>
                  </a:cubicBezTo>
                  <a:close/>
                </a:path>
              </a:pathLst>
            </a:custGeom>
            <a:solidFill>
              <a:srgbClr val="E3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3"/>
            <p:cNvSpPr>
              <a:spLocks/>
            </p:cNvSpPr>
            <p:nvPr/>
          </p:nvSpPr>
          <p:spPr bwMode="auto">
            <a:xfrm>
              <a:off x="4363" y="518"/>
              <a:ext cx="80" cy="144"/>
            </a:xfrm>
            <a:custGeom>
              <a:avLst/>
              <a:gdLst>
                <a:gd name="T0" fmla="*/ 114 w 119"/>
                <a:gd name="T1" fmla="*/ 2 h 214"/>
                <a:gd name="T2" fmla="*/ 117 w 119"/>
                <a:gd name="T3" fmla="*/ 0 h 214"/>
                <a:gd name="T4" fmla="*/ 119 w 119"/>
                <a:gd name="T5" fmla="*/ 2 h 214"/>
                <a:gd name="T6" fmla="*/ 119 w 119"/>
                <a:gd name="T7" fmla="*/ 3 h 214"/>
                <a:gd name="T8" fmla="*/ 104 w 119"/>
                <a:gd name="T9" fmla="*/ 76 h 214"/>
                <a:gd name="T10" fmla="*/ 1 w 119"/>
                <a:gd name="T11" fmla="*/ 213 h 214"/>
                <a:gd name="T12" fmla="*/ 0 w 119"/>
                <a:gd name="T13" fmla="*/ 212 h 214"/>
                <a:gd name="T14" fmla="*/ 3 w 119"/>
                <a:gd name="T15" fmla="*/ 209 h 214"/>
                <a:gd name="T16" fmla="*/ 100 w 119"/>
                <a:gd name="T17" fmla="*/ 78 h 214"/>
                <a:gd name="T18" fmla="*/ 114 w 119"/>
                <a:gd name="T19" fmla="*/ 3 h 214"/>
                <a:gd name="T20" fmla="*/ 114 w 119"/>
                <a:gd name="T21" fmla="*/ 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9" h="214">
                  <a:moveTo>
                    <a:pt x="114" y="2"/>
                  </a:moveTo>
                  <a:cubicBezTo>
                    <a:pt x="115" y="1"/>
                    <a:pt x="116" y="0"/>
                    <a:pt x="117" y="0"/>
                  </a:cubicBezTo>
                  <a:cubicBezTo>
                    <a:pt x="118" y="0"/>
                    <a:pt x="119" y="1"/>
                    <a:pt x="119" y="2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10" y="24"/>
                    <a:pt x="107" y="50"/>
                    <a:pt x="104" y="76"/>
                  </a:cubicBezTo>
                  <a:cubicBezTo>
                    <a:pt x="97" y="143"/>
                    <a:pt x="89" y="212"/>
                    <a:pt x="1" y="213"/>
                  </a:cubicBezTo>
                  <a:cubicBezTo>
                    <a:pt x="0" y="214"/>
                    <a:pt x="0" y="213"/>
                    <a:pt x="0" y="212"/>
                  </a:cubicBezTo>
                  <a:cubicBezTo>
                    <a:pt x="1" y="210"/>
                    <a:pt x="2" y="209"/>
                    <a:pt x="3" y="209"/>
                  </a:cubicBezTo>
                  <a:cubicBezTo>
                    <a:pt x="85" y="208"/>
                    <a:pt x="93" y="142"/>
                    <a:pt x="100" y="78"/>
                  </a:cubicBezTo>
                  <a:cubicBezTo>
                    <a:pt x="103" y="51"/>
                    <a:pt x="106" y="24"/>
                    <a:pt x="114" y="3"/>
                  </a:cubicBezTo>
                  <a:cubicBezTo>
                    <a:pt x="114" y="2"/>
                    <a:pt x="114" y="2"/>
                    <a:pt x="114" y="2"/>
                  </a:cubicBezTo>
                  <a:close/>
                </a:path>
              </a:pathLst>
            </a:custGeom>
            <a:solidFill>
              <a:srgbClr val="E3C2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4"/>
            <p:cNvSpPr>
              <a:spLocks/>
            </p:cNvSpPr>
            <p:nvPr/>
          </p:nvSpPr>
          <p:spPr bwMode="auto">
            <a:xfrm>
              <a:off x="4346" y="512"/>
              <a:ext cx="90" cy="82"/>
            </a:xfrm>
            <a:custGeom>
              <a:avLst/>
              <a:gdLst>
                <a:gd name="T0" fmla="*/ 129 w 133"/>
                <a:gd name="T1" fmla="*/ 1 h 122"/>
                <a:gd name="T2" fmla="*/ 133 w 133"/>
                <a:gd name="T3" fmla="*/ 3 h 122"/>
                <a:gd name="T4" fmla="*/ 130 w 133"/>
                <a:gd name="T5" fmla="*/ 7 h 122"/>
                <a:gd name="T6" fmla="*/ 130 w 133"/>
                <a:gd name="T7" fmla="*/ 7 h 122"/>
                <a:gd name="T8" fmla="*/ 130 w 133"/>
                <a:gd name="T9" fmla="*/ 7 h 122"/>
                <a:gd name="T10" fmla="*/ 116 w 133"/>
                <a:gd name="T11" fmla="*/ 14 h 122"/>
                <a:gd name="T12" fmla="*/ 102 w 133"/>
                <a:gd name="T13" fmla="*/ 23 h 122"/>
                <a:gd name="T14" fmla="*/ 49 w 133"/>
                <a:gd name="T15" fmla="*/ 88 h 122"/>
                <a:gd name="T16" fmla="*/ 18 w 133"/>
                <a:gd name="T17" fmla="*/ 121 h 122"/>
                <a:gd name="T18" fmla="*/ 7 w 133"/>
                <a:gd name="T19" fmla="*/ 119 h 122"/>
                <a:gd name="T20" fmla="*/ 7 w 133"/>
                <a:gd name="T21" fmla="*/ 119 h 122"/>
                <a:gd name="T22" fmla="*/ 7 w 133"/>
                <a:gd name="T23" fmla="*/ 119 h 122"/>
                <a:gd name="T24" fmla="*/ 1 w 133"/>
                <a:gd name="T25" fmla="*/ 109 h 122"/>
                <a:gd name="T26" fmla="*/ 12 w 133"/>
                <a:gd name="T27" fmla="*/ 86 h 122"/>
                <a:gd name="T28" fmla="*/ 23 w 133"/>
                <a:gd name="T29" fmla="*/ 83 h 122"/>
                <a:gd name="T30" fmla="*/ 29 w 133"/>
                <a:gd name="T31" fmla="*/ 85 h 122"/>
                <a:gd name="T32" fmla="*/ 33 w 133"/>
                <a:gd name="T33" fmla="*/ 90 h 122"/>
                <a:gd name="T34" fmla="*/ 32 w 133"/>
                <a:gd name="T35" fmla="*/ 100 h 122"/>
                <a:gd name="T36" fmla="*/ 20 w 133"/>
                <a:gd name="T37" fmla="*/ 111 h 122"/>
                <a:gd name="T38" fmla="*/ 16 w 133"/>
                <a:gd name="T39" fmla="*/ 106 h 122"/>
                <a:gd name="T40" fmla="*/ 16 w 133"/>
                <a:gd name="T41" fmla="*/ 105 h 122"/>
                <a:gd name="T42" fmla="*/ 16 w 133"/>
                <a:gd name="T43" fmla="*/ 98 h 122"/>
                <a:gd name="T44" fmla="*/ 23 w 133"/>
                <a:gd name="T45" fmla="*/ 94 h 122"/>
                <a:gd name="T46" fmla="*/ 24 w 133"/>
                <a:gd name="T47" fmla="*/ 98 h 122"/>
                <a:gd name="T48" fmla="*/ 22 w 133"/>
                <a:gd name="T49" fmla="*/ 101 h 122"/>
                <a:gd name="T50" fmla="*/ 22 w 133"/>
                <a:gd name="T51" fmla="*/ 102 h 122"/>
                <a:gd name="T52" fmla="*/ 22 w 133"/>
                <a:gd name="T53" fmla="*/ 102 h 122"/>
                <a:gd name="T54" fmla="*/ 23 w 133"/>
                <a:gd name="T55" fmla="*/ 104 h 122"/>
                <a:gd name="T56" fmla="*/ 27 w 133"/>
                <a:gd name="T57" fmla="*/ 99 h 122"/>
                <a:gd name="T58" fmla="*/ 27 w 133"/>
                <a:gd name="T59" fmla="*/ 94 h 122"/>
                <a:gd name="T60" fmla="*/ 25 w 133"/>
                <a:gd name="T61" fmla="*/ 91 h 122"/>
                <a:gd name="T62" fmla="*/ 21 w 133"/>
                <a:gd name="T63" fmla="*/ 90 h 122"/>
                <a:gd name="T64" fmla="*/ 14 w 133"/>
                <a:gd name="T65" fmla="*/ 92 h 122"/>
                <a:gd name="T66" fmla="*/ 7 w 133"/>
                <a:gd name="T67" fmla="*/ 106 h 122"/>
                <a:gd name="T68" fmla="*/ 11 w 133"/>
                <a:gd name="T69" fmla="*/ 113 h 122"/>
                <a:gd name="T70" fmla="*/ 11 w 133"/>
                <a:gd name="T71" fmla="*/ 113 h 122"/>
                <a:gd name="T72" fmla="*/ 18 w 133"/>
                <a:gd name="T73" fmla="*/ 114 h 122"/>
                <a:gd name="T74" fmla="*/ 44 w 133"/>
                <a:gd name="T75" fmla="*/ 86 h 122"/>
                <a:gd name="T76" fmla="*/ 100 w 133"/>
                <a:gd name="T77" fmla="*/ 17 h 122"/>
                <a:gd name="T78" fmla="*/ 114 w 133"/>
                <a:gd name="T79" fmla="*/ 8 h 122"/>
                <a:gd name="T80" fmla="*/ 129 w 133"/>
                <a:gd name="T81" fmla="*/ 1 h 122"/>
                <a:gd name="T82" fmla="*/ 129 w 133"/>
                <a:gd name="T83" fmla="*/ 1 h 122"/>
                <a:gd name="T84" fmla="*/ 129 w 133"/>
                <a:gd name="T85" fmla="*/ 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3" h="122">
                  <a:moveTo>
                    <a:pt x="129" y="1"/>
                  </a:moveTo>
                  <a:cubicBezTo>
                    <a:pt x="131" y="0"/>
                    <a:pt x="132" y="1"/>
                    <a:pt x="133" y="3"/>
                  </a:cubicBezTo>
                  <a:cubicBezTo>
                    <a:pt x="133" y="5"/>
                    <a:pt x="132" y="7"/>
                    <a:pt x="130" y="7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25" y="9"/>
                    <a:pt x="120" y="11"/>
                    <a:pt x="116" y="14"/>
                  </a:cubicBezTo>
                  <a:cubicBezTo>
                    <a:pt x="111" y="17"/>
                    <a:pt x="106" y="20"/>
                    <a:pt x="102" y="23"/>
                  </a:cubicBezTo>
                  <a:cubicBezTo>
                    <a:pt x="79" y="40"/>
                    <a:pt x="60" y="64"/>
                    <a:pt x="49" y="88"/>
                  </a:cubicBezTo>
                  <a:cubicBezTo>
                    <a:pt x="38" y="109"/>
                    <a:pt x="27" y="119"/>
                    <a:pt x="18" y="121"/>
                  </a:cubicBezTo>
                  <a:cubicBezTo>
                    <a:pt x="14" y="122"/>
                    <a:pt x="10" y="121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4" y="117"/>
                    <a:pt x="2" y="113"/>
                    <a:pt x="1" y="109"/>
                  </a:cubicBezTo>
                  <a:cubicBezTo>
                    <a:pt x="0" y="102"/>
                    <a:pt x="3" y="93"/>
                    <a:pt x="12" y="86"/>
                  </a:cubicBezTo>
                  <a:cubicBezTo>
                    <a:pt x="15" y="84"/>
                    <a:pt x="19" y="83"/>
                    <a:pt x="23" y="83"/>
                  </a:cubicBezTo>
                  <a:cubicBezTo>
                    <a:pt x="25" y="83"/>
                    <a:pt x="27" y="84"/>
                    <a:pt x="29" y="85"/>
                  </a:cubicBezTo>
                  <a:cubicBezTo>
                    <a:pt x="30" y="86"/>
                    <a:pt x="32" y="88"/>
                    <a:pt x="33" y="90"/>
                  </a:cubicBezTo>
                  <a:cubicBezTo>
                    <a:pt x="34" y="93"/>
                    <a:pt x="34" y="96"/>
                    <a:pt x="32" y="100"/>
                  </a:cubicBezTo>
                  <a:cubicBezTo>
                    <a:pt x="28" y="110"/>
                    <a:pt x="24" y="112"/>
                    <a:pt x="20" y="111"/>
                  </a:cubicBezTo>
                  <a:cubicBezTo>
                    <a:pt x="18" y="110"/>
                    <a:pt x="17" y="108"/>
                    <a:pt x="16" y="106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6" y="103"/>
                    <a:pt x="16" y="100"/>
                    <a:pt x="16" y="98"/>
                  </a:cubicBezTo>
                  <a:cubicBezTo>
                    <a:pt x="18" y="95"/>
                    <a:pt x="20" y="93"/>
                    <a:pt x="23" y="94"/>
                  </a:cubicBezTo>
                  <a:cubicBezTo>
                    <a:pt x="25" y="95"/>
                    <a:pt x="25" y="97"/>
                    <a:pt x="24" y="98"/>
                  </a:cubicBezTo>
                  <a:cubicBezTo>
                    <a:pt x="24" y="100"/>
                    <a:pt x="23" y="100"/>
                    <a:pt x="22" y="101"/>
                  </a:cubicBezTo>
                  <a:cubicBezTo>
                    <a:pt x="22" y="101"/>
                    <a:pt x="22" y="101"/>
                    <a:pt x="22" y="102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22" y="103"/>
                    <a:pt x="23" y="104"/>
                    <a:pt x="23" y="104"/>
                  </a:cubicBezTo>
                  <a:cubicBezTo>
                    <a:pt x="24" y="105"/>
                    <a:pt x="25" y="103"/>
                    <a:pt x="27" y="99"/>
                  </a:cubicBezTo>
                  <a:cubicBezTo>
                    <a:pt x="28" y="97"/>
                    <a:pt x="28" y="95"/>
                    <a:pt x="27" y="94"/>
                  </a:cubicBezTo>
                  <a:cubicBezTo>
                    <a:pt x="27" y="93"/>
                    <a:pt x="26" y="92"/>
                    <a:pt x="25" y="91"/>
                  </a:cubicBezTo>
                  <a:cubicBezTo>
                    <a:pt x="24" y="90"/>
                    <a:pt x="22" y="90"/>
                    <a:pt x="21" y="90"/>
                  </a:cubicBezTo>
                  <a:cubicBezTo>
                    <a:pt x="19" y="89"/>
                    <a:pt x="16" y="90"/>
                    <a:pt x="14" y="92"/>
                  </a:cubicBezTo>
                  <a:cubicBezTo>
                    <a:pt x="8" y="96"/>
                    <a:pt x="6" y="102"/>
                    <a:pt x="7" y="106"/>
                  </a:cubicBezTo>
                  <a:cubicBezTo>
                    <a:pt x="8" y="109"/>
                    <a:pt x="9" y="111"/>
                    <a:pt x="11" y="113"/>
                  </a:cubicBezTo>
                  <a:cubicBezTo>
                    <a:pt x="11" y="113"/>
                    <a:pt x="11" y="113"/>
                    <a:pt x="11" y="113"/>
                  </a:cubicBezTo>
                  <a:cubicBezTo>
                    <a:pt x="13" y="114"/>
                    <a:pt x="15" y="115"/>
                    <a:pt x="18" y="114"/>
                  </a:cubicBezTo>
                  <a:cubicBezTo>
                    <a:pt x="25" y="112"/>
                    <a:pt x="35" y="105"/>
                    <a:pt x="44" y="86"/>
                  </a:cubicBezTo>
                  <a:cubicBezTo>
                    <a:pt x="56" y="61"/>
                    <a:pt x="76" y="35"/>
                    <a:pt x="100" y="17"/>
                  </a:cubicBezTo>
                  <a:cubicBezTo>
                    <a:pt x="104" y="14"/>
                    <a:pt x="109" y="11"/>
                    <a:pt x="114" y="8"/>
                  </a:cubicBezTo>
                  <a:cubicBezTo>
                    <a:pt x="119" y="5"/>
                    <a:pt x="124" y="3"/>
                    <a:pt x="129" y="1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29" y="1"/>
                    <a:pt x="129" y="1"/>
                    <a:pt x="129" y="1"/>
                  </a:cubicBezTo>
                  <a:close/>
                </a:path>
              </a:pathLst>
            </a:custGeom>
            <a:solidFill>
              <a:srgbClr val="C29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Oval 45"/>
            <p:cNvSpPr>
              <a:spLocks noChangeArrowheads="1"/>
            </p:cNvSpPr>
            <p:nvPr/>
          </p:nvSpPr>
          <p:spPr bwMode="auto">
            <a:xfrm>
              <a:off x="4433" y="507"/>
              <a:ext cx="17" cy="29"/>
            </a:xfrm>
            <a:prstGeom prst="ellipse">
              <a:avLst/>
            </a:prstGeom>
            <a:solidFill>
              <a:srgbClr val="EBD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Oval 46"/>
            <p:cNvSpPr>
              <a:spLocks noChangeArrowheads="1"/>
            </p:cNvSpPr>
            <p:nvPr/>
          </p:nvSpPr>
          <p:spPr bwMode="auto">
            <a:xfrm>
              <a:off x="4597" y="560"/>
              <a:ext cx="15" cy="17"/>
            </a:xfrm>
            <a:prstGeom prst="ellipse">
              <a:avLst/>
            </a:prstGeom>
            <a:solidFill>
              <a:srgbClr val="EBD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7"/>
            <p:cNvSpPr>
              <a:spLocks/>
            </p:cNvSpPr>
            <p:nvPr/>
          </p:nvSpPr>
          <p:spPr bwMode="auto">
            <a:xfrm>
              <a:off x="4645" y="425"/>
              <a:ext cx="207" cy="213"/>
            </a:xfrm>
            <a:custGeom>
              <a:avLst/>
              <a:gdLst>
                <a:gd name="T0" fmla="*/ 129 w 207"/>
                <a:gd name="T1" fmla="*/ 0 h 213"/>
                <a:gd name="T2" fmla="*/ 139 w 207"/>
                <a:gd name="T3" fmla="*/ 75 h 213"/>
                <a:gd name="T4" fmla="*/ 207 w 207"/>
                <a:gd name="T5" fmla="*/ 106 h 213"/>
                <a:gd name="T6" fmla="*/ 135 w 207"/>
                <a:gd name="T7" fmla="*/ 149 h 213"/>
                <a:gd name="T8" fmla="*/ 128 w 207"/>
                <a:gd name="T9" fmla="*/ 213 h 213"/>
                <a:gd name="T10" fmla="*/ 64 w 207"/>
                <a:gd name="T11" fmla="*/ 168 h 213"/>
                <a:gd name="T12" fmla="*/ 0 w 207"/>
                <a:gd name="T13" fmla="*/ 173 h 213"/>
                <a:gd name="T14" fmla="*/ 24 w 207"/>
                <a:gd name="T15" fmla="*/ 107 h 213"/>
                <a:gd name="T16" fmla="*/ 3 w 207"/>
                <a:gd name="T17" fmla="*/ 40 h 213"/>
                <a:gd name="T18" fmla="*/ 70 w 207"/>
                <a:gd name="T19" fmla="*/ 49 h 213"/>
                <a:gd name="T20" fmla="*/ 129 w 207"/>
                <a:gd name="T21" fmla="*/ 0 h 213"/>
                <a:gd name="T22" fmla="*/ 129 w 207"/>
                <a:gd name="T2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213">
                  <a:moveTo>
                    <a:pt x="129" y="0"/>
                  </a:moveTo>
                  <a:lnTo>
                    <a:pt x="139" y="75"/>
                  </a:lnTo>
                  <a:lnTo>
                    <a:pt x="207" y="106"/>
                  </a:lnTo>
                  <a:lnTo>
                    <a:pt x="135" y="149"/>
                  </a:lnTo>
                  <a:lnTo>
                    <a:pt x="128" y="213"/>
                  </a:lnTo>
                  <a:lnTo>
                    <a:pt x="64" y="168"/>
                  </a:lnTo>
                  <a:lnTo>
                    <a:pt x="0" y="173"/>
                  </a:lnTo>
                  <a:lnTo>
                    <a:pt x="24" y="107"/>
                  </a:lnTo>
                  <a:lnTo>
                    <a:pt x="3" y="40"/>
                  </a:lnTo>
                  <a:lnTo>
                    <a:pt x="70" y="49"/>
                  </a:lnTo>
                  <a:lnTo>
                    <a:pt x="129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F575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48"/>
            <p:cNvSpPr>
              <a:spLocks noEditPoints="1"/>
            </p:cNvSpPr>
            <p:nvPr/>
          </p:nvSpPr>
          <p:spPr bwMode="auto">
            <a:xfrm>
              <a:off x="4724" y="530"/>
              <a:ext cx="59" cy="99"/>
            </a:xfrm>
            <a:custGeom>
              <a:avLst/>
              <a:gdLst>
                <a:gd name="T0" fmla="*/ 31 w 89"/>
                <a:gd name="T1" fmla="*/ 26 h 147"/>
                <a:gd name="T2" fmla="*/ 33 w 89"/>
                <a:gd name="T3" fmla="*/ 41 h 147"/>
                <a:gd name="T4" fmla="*/ 17 w 89"/>
                <a:gd name="T5" fmla="*/ 84 h 147"/>
                <a:gd name="T6" fmla="*/ 7 w 89"/>
                <a:gd name="T7" fmla="*/ 58 h 147"/>
                <a:gd name="T8" fmla="*/ 20 w 89"/>
                <a:gd name="T9" fmla="*/ 64 h 147"/>
                <a:gd name="T10" fmla="*/ 15 w 89"/>
                <a:gd name="T11" fmla="*/ 71 h 147"/>
                <a:gd name="T12" fmla="*/ 13 w 89"/>
                <a:gd name="T13" fmla="*/ 67 h 147"/>
                <a:gd name="T14" fmla="*/ 16 w 89"/>
                <a:gd name="T15" fmla="*/ 65 h 147"/>
                <a:gd name="T16" fmla="*/ 17 w 89"/>
                <a:gd name="T17" fmla="*/ 69 h 147"/>
                <a:gd name="T18" fmla="*/ 12 w 89"/>
                <a:gd name="T19" fmla="*/ 63 h 147"/>
                <a:gd name="T20" fmla="*/ 11 w 89"/>
                <a:gd name="T21" fmla="*/ 70 h 147"/>
                <a:gd name="T22" fmla="*/ 22 w 89"/>
                <a:gd name="T23" fmla="*/ 70 h 147"/>
                <a:gd name="T24" fmla="*/ 12 w 89"/>
                <a:gd name="T25" fmla="*/ 54 h 147"/>
                <a:gd name="T26" fmla="*/ 3 w 89"/>
                <a:gd name="T27" fmla="*/ 80 h 147"/>
                <a:gd name="T28" fmla="*/ 38 w 89"/>
                <a:gd name="T29" fmla="*/ 54 h 147"/>
                <a:gd name="T30" fmla="*/ 47 w 89"/>
                <a:gd name="T31" fmla="*/ 90 h 147"/>
                <a:gd name="T32" fmla="*/ 59 w 89"/>
                <a:gd name="T33" fmla="*/ 119 h 147"/>
                <a:gd name="T34" fmla="*/ 64 w 89"/>
                <a:gd name="T35" fmla="*/ 108 h 147"/>
                <a:gd name="T36" fmla="*/ 64 w 89"/>
                <a:gd name="T37" fmla="*/ 108 h 147"/>
                <a:gd name="T38" fmla="*/ 48 w 89"/>
                <a:gd name="T39" fmla="*/ 85 h 147"/>
                <a:gd name="T40" fmla="*/ 63 w 89"/>
                <a:gd name="T41" fmla="*/ 77 h 147"/>
                <a:gd name="T42" fmla="*/ 89 w 89"/>
                <a:gd name="T43" fmla="*/ 61 h 147"/>
                <a:gd name="T44" fmla="*/ 71 w 89"/>
                <a:gd name="T45" fmla="*/ 46 h 147"/>
                <a:gd name="T46" fmla="*/ 58 w 89"/>
                <a:gd name="T47" fmla="*/ 51 h 147"/>
                <a:gd name="T48" fmla="*/ 66 w 89"/>
                <a:gd name="T49" fmla="*/ 71 h 147"/>
                <a:gd name="T50" fmla="*/ 78 w 89"/>
                <a:gd name="T51" fmla="*/ 68 h 147"/>
                <a:gd name="T52" fmla="*/ 71 w 89"/>
                <a:gd name="T53" fmla="*/ 51 h 147"/>
                <a:gd name="T54" fmla="*/ 64 w 89"/>
                <a:gd name="T55" fmla="*/ 62 h 147"/>
                <a:gd name="T56" fmla="*/ 75 w 89"/>
                <a:gd name="T57" fmla="*/ 62 h 147"/>
                <a:gd name="T58" fmla="*/ 70 w 89"/>
                <a:gd name="T59" fmla="*/ 59 h 147"/>
                <a:gd name="T60" fmla="*/ 72 w 89"/>
                <a:gd name="T61" fmla="*/ 60 h 147"/>
                <a:gd name="T62" fmla="*/ 67 w 89"/>
                <a:gd name="T63" fmla="*/ 63 h 147"/>
                <a:gd name="T64" fmla="*/ 73 w 89"/>
                <a:gd name="T65" fmla="*/ 53 h 147"/>
                <a:gd name="T66" fmla="*/ 75 w 89"/>
                <a:gd name="T67" fmla="*/ 67 h 147"/>
                <a:gd name="T68" fmla="*/ 67 w 89"/>
                <a:gd name="T69" fmla="*/ 70 h 147"/>
                <a:gd name="T70" fmla="*/ 61 w 89"/>
                <a:gd name="T71" fmla="*/ 52 h 147"/>
                <a:gd name="T72" fmla="*/ 79 w 89"/>
                <a:gd name="T73" fmla="*/ 49 h 147"/>
                <a:gd name="T74" fmla="*/ 80 w 89"/>
                <a:gd name="T75" fmla="*/ 69 h 147"/>
                <a:gd name="T76" fmla="*/ 40 w 89"/>
                <a:gd name="T77" fmla="*/ 51 h 147"/>
                <a:gd name="T78" fmla="*/ 38 w 89"/>
                <a:gd name="T79" fmla="*/ 33 h 147"/>
                <a:gd name="T80" fmla="*/ 21 w 89"/>
                <a:gd name="T81" fmla="*/ 1 h 147"/>
                <a:gd name="T82" fmla="*/ 31 w 89"/>
                <a:gd name="T83" fmla="*/ 26 h 147"/>
                <a:gd name="T84" fmla="*/ 57 w 89"/>
                <a:gd name="T85" fmla="*/ 102 h 147"/>
                <a:gd name="T86" fmla="*/ 60 w 89"/>
                <a:gd name="T87" fmla="*/ 108 h 147"/>
                <a:gd name="T88" fmla="*/ 59 w 89"/>
                <a:gd name="T89" fmla="*/ 116 h 147"/>
                <a:gd name="T90" fmla="*/ 52 w 89"/>
                <a:gd name="T91" fmla="*/ 101 h 147"/>
                <a:gd name="T92" fmla="*/ 68 w 89"/>
                <a:gd name="T93" fmla="*/ 64 h 147"/>
                <a:gd name="T94" fmla="*/ 57 w 89"/>
                <a:gd name="T95" fmla="*/ 125 h 147"/>
                <a:gd name="T96" fmla="*/ 66 w 89"/>
                <a:gd name="T97" fmla="*/ 131 h 147"/>
                <a:gd name="T98" fmla="*/ 61 w 89"/>
                <a:gd name="T99" fmla="*/ 120 h 147"/>
                <a:gd name="T100" fmla="*/ 62 w 89"/>
                <a:gd name="T101" fmla="*/ 130 h 147"/>
                <a:gd name="T102" fmla="*/ 62 w 89"/>
                <a:gd name="T103" fmla="*/ 122 h 147"/>
                <a:gd name="T104" fmla="*/ 63 w 89"/>
                <a:gd name="T105" fmla="*/ 130 h 147"/>
                <a:gd name="T106" fmla="*/ 63 w 89"/>
                <a:gd name="T107" fmla="*/ 141 h 147"/>
                <a:gd name="T108" fmla="*/ 73 w 89"/>
                <a:gd name="T109" fmla="*/ 142 h 147"/>
                <a:gd name="T110" fmla="*/ 63 w 89"/>
                <a:gd name="T111" fmla="*/ 134 h 147"/>
                <a:gd name="T112" fmla="*/ 68 w 89"/>
                <a:gd name="T113" fmla="*/ 145 h 147"/>
                <a:gd name="T114" fmla="*/ 66 w 89"/>
                <a:gd name="T115" fmla="*/ 136 h 147"/>
                <a:gd name="T116" fmla="*/ 70 w 89"/>
                <a:gd name="T117" fmla="*/ 14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9" h="147">
                  <a:moveTo>
                    <a:pt x="31" y="26"/>
                  </a:moveTo>
                  <a:cubicBezTo>
                    <a:pt x="31" y="26"/>
                    <a:pt x="31" y="26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0" y="28"/>
                    <a:pt x="31" y="31"/>
                    <a:pt x="31" y="33"/>
                  </a:cubicBezTo>
                  <a:cubicBezTo>
                    <a:pt x="31" y="36"/>
                    <a:pt x="32" y="38"/>
                    <a:pt x="33" y="41"/>
                  </a:cubicBezTo>
                  <a:cubicBezTo>
                    <a:pt x="34" y="43"/>
                    <a:pt x="34" y="45"/>
                    <a:pt x="35" y="47"/>
                  </a:cubicBezTo>
                  <a:cubicBezTo>
                    <a:pt x="35" y="49"/>
                    <a:pt x="35" y="52"/>
                    <a:pt x="34" y="55"/>
                  </a:cubicBezTo>
                  <a:cubicBezTo>
                    <a:pt x="32" y="68"/>
                    <a:pt x="27" y="82"/>
                    <a:pt x="17" y="84"/>
                  </a:cubicBezTo>
                  <a:cubicBezTo>
                    <a:pt x="11" y="85"/>
                    <a:pt x="8" y="84"/>
                    <a:pt x="6" y="81"/>
                  </a:cubicBezTo>
                  <a:cubicBezTo>
                    <a:pt x="4" y="78"/>
                    <a:pt x="3" y="73"/>
                    <a:pt x="4" y="69"/>
                  </a:cubicBezTo>
                  <a:cubicBezTo>
                    <a:pt x="4" y="65"/>
                    <a:pt x="6" y="61"/>
                    <a:pt x="7" y="58"/>
                  </a:cubicBezTo>
                  <a:cubicBezTo>
                    <a:pt x="9" y="56"/>
                    <a:pt x="11" y="54"/>
                    <a:pt x="12" y="55"/>
                  </a:cubicBezTo>
                  <a:cubicBezTo>
                    <a:pt x="15" y="56"/>
                    <a:pt x="17" y="58"/>
                    <a:pt x="18" y="60"/>
                  </a:cubicBezTo>
                  <a:cubicBezTo>
                    <a:pt x="19" y="62"/>
                    <a:pt x="20" y="63"/>
                    <a:pt x="20" y="64"/>
                  </a:cubicBezTo>
                  <a:cubicBezTo>
                    <a:pt x="20" y="66"/>
                    <a:pt x="20" y="67"/>
                    <a:pt x="19" y="68"/>
                  </a:cubicBezTo>
                  <a:cubicBezTo>
                    <a:pt x="19" y="69"/>
                    <a:pt x="18" y="70"/>
                    <a:pt x="16" y="70"/>
                  </a:cubicBezTo>
                  <a:cubicBezTo>
                    <a:pt x="16" y="71"/>
                    <a:pt x="15" y="71"/>
                    <a:pt x="15" y="71"/>
                  </a:cubicBezTo>
                  <a:cubicBezTo>
                    <a:pt x="15" y="71"/>
                    <a:pt x="14" y="71"/>
                    <a:pt x="14" y="70"/>
                  </a:cubicBezTo>
                  <a:cubicBezTo>
                    <a:pt x="14" y="70"/>
                    <a:pt x="13" y="69"/>
                    <a:pt x="13" y="68"/>
                  </a:cubicBezTo>
                  <a:cubicBezTo>
                    <a:pt x="13" y="68"/>
                    <a:pt x="13" y="67"/>
                    <a:pt x="13" y="67"/>
                  </a:cubicBezTo>
                  <a:cubicBezTo>
                    <a:pt x="13" y="66"/>
                    <a:pt x="13" y="65"/>
                    <a:pt x="14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5" y="65"/>
                    <a:pt x="15" y="65"/>
                    <a:pt x="16" y="65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4" y="67"/>
                    <a:pt x="14" y="68"/>
                    <a:pt x="15" y="68"/>
                  </a:cubicBezTo>
                  <a:cubicBezTo>
                    <a:pt x="16" y="69"/>
                    <a:pt x="17" y="69"/>
                    <a:pt x="17" y="69"/>
                  </a:cubicBezTo>
                  <a:cubicBezTo>
                    <a:pt x="18" y="68"/>
                    <a:pt x="19" y="67"/>
                    <a:pt x="19" y="66"/>
                  </a:cubicBezTo>
                  <a:cubicBezTo>
                    <a:pt x="19" y="65"/>
                    <a:pt x="17" y="64"/>
                    <a:pt x="16" y="63"/>
                  </a:cubicBezTo>
                  <a:cubicBezTo>
                    <a:pt x="14" y="63"/>
                    <a:pt x="13" y="63"/>
                    <a:pt x="12" y="63"/>
                  </a:cubicBezTo>
                  <a:cubicBezTo>
                    <a:pt x="10" y="64"/>
                    <a:pt x="9" y="64"/>
                    <a:pt x="9" y="66"/>
                  </a:cubicBezTo>
                  <a:cubicBezTo>
                    <a:pt x="9" y="66"/>
                    <a:pt x="10" y="67"/>
                    <a:pt x="10" y="68"/>
                  </a:cubicBezTo>
                  <a:cubicBezTo>
                    <a:pt x="10" y="68"/>
                    <a:pt x="11" y="69"/>
                    <a:pt x="11" y="70"/>
                  </a:cubicBezTo>
                  <a:cubicBezTo>
                    <a:pt x="13" y="72"/>
                    <a:pt x="14" y="72"/>
                    <a:pt x="16" y="72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0" y="71"/>
                    <a:pt x="22" y="71"/>
                    <a:pt x="22" y="70"/>
                  </a:cubicBezTo>
                  <a:cubicBezTo>
                    <a:pt x="23" y="68"/>
                    <a:pt x="24" y="67"/>
                    <a:pt x="23" y="65"/>
                  </a:cubicBezTo>
                  <a:cubicBezTo>
                    <a:pt x="23" y="64"/>
                    <a:pt x="22" y="62"/>
                    <a:pt x="21" y="60"/>
                  </a:cubicBezTo>
                  <a:cubicBezTo>
                    <a:pt x="19" y="58"/>
                    <a:pt x="16" y="55"/>
                    <a:pt x="12" y="54"/>
                  </a:cubicBezTo>
                  <a:cubicBezTo>
                    <a:pt x="9" y="52"/>
                    <a:pt x="6" y="54"/>
                    <a:pt x="4" y="57"/>
                  </a:cubicBezTo>
                  <a:cubicBezTo>
                    <a:pt x="2" y="60"/>
                    <a:pt x="1" y="64"/>
                    <a:pt x="1" y="68"/>
                  </a:cubicBezTo>
                  <a:cubicBezTo>
                    <a:pt x="0" y="73"/>
                    <a:pt x="1" y="77"/>
                    <a:pt x="3" y="80"/>
                  </a:cubicBezTo>
                  <a:cubicBezTo>
                    <a:pt x="6" y="85"/>
                    <a:pt x="11" y="88"/>
                    <a:pt x="19" y="86"/>
                  </a:cubicBezTo>
                  <a:cubicBezTo>
                    <a:pt x="30" y="84"/>
                    <a:pt x="35" y="70"/>
                    <a:pt x="37" y="56"/>
                  </a:cubicBezTo>
                  <a:cubicBezTo>
                    <a:pt x="38" y="55"/>
                    <a:pt x="38" y="54"/>
                    <a:pt x="38" y="54"/>
                  </a:cubicBezTo>
                  <a:cubicBezTo>
                    <a:pt x="40" y="62"/>
                    <a:pt x="42" y="70"/>
                    <a:pt x="43" y="76"/>
                  </a:cubicBezTo>
                  <a:cubicBezTo>
                    <a:pt x="45" y="84"/>
                    <a:pt x="46" y="89"/>
                    <a:pt x="47" y="90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8" y="93"/>
                    <a:pt x="48" y="97"/>
                    <a:pt x="49" y="100"/>
                  </a:cubicBezTo>
                  <a:cubicBezTo>
                    <a:pt x="50" y="105"/>
                    <a:pt x="52" y="110"/>
                    <a:pt x="54" y="114"/>
                  </a:cubicBezTo>
                  <a:cubicBezTo>
                    <a:pt x="55" y="117"/>
                    <a:pt x="57" y="118"/>
                    <a:pt x="59" y="119"/>
                  </a:cubicBezTo>
                  <a:cubicBezTo>
                    <a:pt x="60" y="119"/>
                    <a:pt x="61" y="118"/>
                    <a:pt x="62" y="118"/>
                  </a:cubicBezTo>
                  <a:cubicBezTo>
                    <a:pt x="62" y="117"/>
                    <a:pt x="63" y="117"/>
                    <a:pt x="63" y="116"/>
                  </a:cubicBezTo>
                  <a:cubicBezTo>
                    <a:pt x="64" y="114"/>
                    <a:pt x="65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3" y="108"/>
                    <a:pt x="63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3" y="107"/>
                    <a:pt x="62" y="106"/>
                  </a:cubicBezTo>
                  <a:cubicBezTo>
                    <a:pt x="61" y="105"/>
                    <a:pt x="61" y="104"/>
                    <a:pt x="60" y="102"/>
                  </a:cubicBezTo>
                  <a:cubicBezTo>
                    <a:pt x="56" y="97"/>
                    <a:pt x="51" y="89"/>
                    <a:pt x="48" y="85"/>
                  </a:cubicBezTo>
                  <a:cubicBezTo>
                    <a:pt x="48" y="83"/>
                    <a:pt x="47" y="80"/>
                    <a:pt x="46" y="77"/>
                  </a:cubicBezTo>
                  <a:cubicBezTo>
                    <a:pt x="45" y="72"/>
                    <a:pt x="44" y="66"/>
                    <a:pt x="42" y="59"/>
                  </a:cubicBezTo>
                  <a:cubicBezTo>
                    <a:pt x="48" y="68"/>
                    <a:pt x="56" y="76"/>
                    <a:pt x="63" y="77"/>
                  </a:cubicBezTo>
                  <a:cubicBezTo>
                    <a:pt x="66" y="78"/>
                    <a:pt x="70" y="77"/>
                    <a:pt x="73" y="76"/>
                  </a:cubicBezTo>
                  <a:cubicBezTo>
                    <a:pt x="77" y="75"/>
                    <a:pt x="80" y="73"/>
                    <a:pt x="83" y="70"/>
                  </a:cubicBezTo>
                  <a:cubicBezTo>
                    <a:pt x="86" y="68"/>
                    <a:pt x="88" y="65"/>
                    <a:pt x="89" y="61"/>
                  </a:cubicBezTo>
                  <a:cubicBezTo>
                    <a:pt x="89" y="60"/>
                    <a:pt x="89" y="58"/>
                    <a:pt x="88" y="56"/>
                  </a:cubicBezTo>
                  <a:cubicBezTo>
                    <a:pt x="87" y="53"/>
                    <a:pt x="84" y="50"/>
                    <a:pt x="80" y="48"/>
                  </a:cubicBezTo>
                  <a:cubicBezTo>
                    <a:pt x="77" y="47"/>
                    <a:pt x="74" y="46"/>
                    <a:pt x="71" y="46"/>
                  </a:cubicBezTo>
                  <a:cubicBezTo>
                    <a:pt x="68" y="45"/>
                    <a:pt x="65" y="45"/>
                    <a:pt x="63" y="46"/>
                  </a:cubicBezTo>
                  <a:cubicBezTo>
                    <a:pt x="61" y="47"/>
                    <a:pt x="59" y="48"/>
                    <a:pt x="58" y="51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6" y="54"/>
                    <a:pt x="56" y="57"/>
                    <a:pt x="57" y="61"/>
                  </a:cubicBezTo>
                  <a:cubicBezTo>
                    <a:pt x="58" y="65"/>
                    <a:pt x="60" y="69"/>
                    <a:pt x="66" y="71"/>
                  </a:cubicBezTo>
                  <a:cubicBezTo>
                    <a:pt x="66" y="71"/>
                    <a:pt x="66" y="71"/>
                    <a:pt x="66" y="71"/>
                  </a:cubicBezTo>
                  <a:cubicBezTo>
                    <a:pt x="66" y="71"/>
                    <a:pt x="66" y="71"/>
                    <a:pt x="66" y="71"/>
                  </a:cubicBezTo>
                  <a:cubicBezTo>
                    <a:pt x="66" y="71"/>
                    <a:pt x="66" y="71"/>
                    <a:pt x="66" y="71"/>
                  </a:cubicBezTo>
                  <a:cubicBezTo>
                    <a:pt x="73" y="74"/>
                    <a:pt x="77" y="72"/>
                    <a:pt x="78" y="68"/>
                  </a:cubicBezTo>
                  <a:cubicBezTo>
                    <a:pt x="79" y="67"/>
                    <a:pt x="79" y="65"/>
                    <a:pt x="79" y="63"/>
                  </a:cubicBezTo>
                  <a:cubicBezTo>
                    <a:pt x="80" y="61"/>
                    <a:pt x="79" y="59"/>
                    <a:pt x="79" y="58"/>
                  </a:cubicBezTo>
                  <a:cubicBezTo>
                    <a:pt x="78" y="53"/>
                    <a:pt x="75" y="50"/>
                    <a:pt x="71" y="51"/>
                  </a:cubicBezTo>
                  <a:cubicBezTo>
                    <a:pt x="69" y="52"/>
                    <a:pt x="66" y="56"/>
                    <a:pt x="65" y="59"/>
                  </a:cubicBezTo>
                  <a:cubicBezTo>
                    <a:pt x="65" y="60"/>
                    <a:pt x="64" y="61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3"/>
                    <a:pt x="65" y="64"/>
                    <a:pt x="65" y="64"/>
                  </a:cubicBezTo>
                  <a:cubicBezTo>
                    <a:pt x="66" y="65"/>
                    <a:pt x="68" y="66"/>
                    <a:pt x="70" y="65"/>
                  </a:cubicBezTo>
                  <a:cubicBezTo>
                    <a:pt x="73" y="64"/>
                    <a:pt x="75" y="63"/>
                    <a:pt x="75" y="62"/>
                  </a:cubicBezTo>
                  <a:cubicBezTo>
                    <a:pt x="76" y="61"/>
                    <a:pt x="75" y="60"/>
                    <a:pt x="75" y="59"/>
                  </a:cubicBezTo>
                  <a:cubicBezTo>
                    <a:pt x="74" y="58"/>
                    <a:pt x="72" y="58"/>
                    <a:pt x="71" y="58"/>
                  </a:cubicBezTo>
                  <a:cubicBezTo>
                    <a:pt x="70" y="58"/>
                    <a:pt x="70" y="58"/>
                    <a:pt x="70" y="59"/>
                  </a:cubicBezTo>
                  <a:cubicBezTo>
                    <a:pt x="70" y="59"/>
                    <a:pt x="70" y="60"/>
                    <a:pt x="71" y="60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2" y="61"/>
                    <a:pt x="71" y="62"/>
                    <a:pt x="68" y="63"/>
                  </a:cubicBezTo>
                  <a:cubicBezTo>
                    <a:pt x="68" y="63"/>
                    <a:pt x="68" y="63"/>
                    <a:pt x="68" y="64"/>
                  </a:cubicBezTo>
                  <a:cubicBezTo>
                    <a:pt x="68" y="63"/>
                    <a:pt x="67" y="63"/>
                    <a:pt x="67" y="63"/>
                  </a:cubicBezTo>
                  <a:cubicBezTo>
                    <a:pt x="67" y="63"/>
                    <a:pt x="67" y="63"/>
                    <a:pt x="67" y="63"/>
                  </a:cubicBezTo>
                  <a:cubicBezTo>
                    <a:pt x="67" y="62"/>
                    <a:pt x="68" y="61"/>
                    <a:pt x="68" y="61"/>
                  </a:cubicBezTo>
                  <a:cubicBezTo>
                    <a:pt x="69" y="57"/>
                    <a:pt x="71" y="53"/>
                    <a:pt x="73" y="53"/>
                  </a:cubicBezTo>
                  <a:cubicBezTo>
                    <a:pt x="74" y="52"/>
                    <a:pt x="75" y="54"/>
                    <a:pt x="76" y="57"/>
                  </a:cubicBezTo>
                  <a:cubicBezTo>
                    <a:pt x="76" y="58"/>
                    <a:pt x="76" y="60"/>
                    <a:pt x="76" y="62"/>
                  </a:cubicBezTo>
                  <a:cubicBezTo>
                    <a:pt x="76" y="64"/>
                    <a:pt x="76" y="66"/>
                    <a:pt x="75" y="67"/>
                  </a:cubicBezTo>
                  <a:cubicBezTo>
                    <a:pt x="74" y="70"/>
                    <a:pt x="71" y="72"/>
                    <a:pt x="67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3" y="68"/>
                    <a:pt x="61" y="65"/>
                    <a:pt x="60" y="62"/>
                  </a:cubicBezTo>
                  <a:cubicBezTo>
                    <a:pt x="59" y="58"/>
                    <a:pt x="60" y="55"/>
                    <a:pt x="61" y="52"/>
                  </a:cubicBezTo>
                  <a:cubicBezTo>
                    <a:pt x="61" y="52"/>
                    <a:pt x="61" y="52"/>
                    <a:pt x="61" y="52"/>
                  </a:cubicBezTo>
                  <a:cubicBezTo>
                    <a:pt x="62" y="50"/>
                    <a:pt x="63" y="49"/>
                    <a:pt x="66" y="48"/>
                  </a:cubicBezTo>
                  <a:cubicBezTo>
                    <a:pt x="68" y="47"/>
                    <a:pt x="70" y="47"/>
                    <a:pt x="72" y="47"/>
                  </a:cubicBezTo>
                  <a:cubicBezTo>
                    <a:pt x="75" y="48"/>
                    <a:pt x="77" y="48"/>
                    <a:pt x="79" y="49"/>
                  </a:cubicBezTo>
                  <a:cubicBezTo>
                    <a:pt x="82" y="51"/>
                    <a:pt x="85" y="53"/>
                    <a:pt x="85" y="55"/>
                  </a:cubicBezTo>
                  <a:cubicBezTo>
                    <a:pt x="86" y="57"/>
                    <a:pt x="86" y="59"/>
                    <a:pt x="86" y="60"/>
                  </a:cubicBezTo>
                  <a:cubicBezTo>
                    <a:pt x="85" y="64"/>
                    <a:pt x="83" y="66"/>
                    <a:pt x="80" y="69"/>
                  </a:cubicBezTo>
                  <a:cubicBezTo>
                    <a:pt x="77" y="71"/>
                    <a:pt x="74" y="73"/>
                    <a:pt x="71" y="75"/>
                  </a:cubicBezTo>
                  <a:cubicBezTo>
                    <a:pt x="68" y="76"/>
                    <a:pt x="65" y="76"/>
                    <a:pt x="63" y="76"/>
                  </a:cubicBezTo>
                  <a:cubicBezTo>
                    <a:pt x="55" y="74"/>
                    <a:pt x="46" y="63"/>
                    <a:pt x="40" y="51"/>
                  </a:cubicBezTo>
                  <a:cubicBezTo>
                    <a:pt x="40" y="49"/>
                    <a:pt x="39" y="47"/>
                    <a:pt x="38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0"/>
                    <a:pt x="38" y="36"/>
                    <a:pt x="38" y="33"/>
                  </a:cubicBezTo>
                  <a:cubicBezTo>
                    <a:pt x="37" y="30"/>
                    <a:pt x="36" y="28"/>
                    <a:pt x="34" y="26"/>
                  </a:cubicBezTo>
                  <a:cubicBezTo>
                    <a:pt x="30" y="14"/>
                    <a:pt x="27" y="3"/>
                    <a:pt x="25" y="1"/>
                  </a:cubicBezTo>
                  <a:cubicBezTo>
                    <a:pt x="23" y="0"/>
                    <a:pt x="22" y="0"/>
                    <a:pt x="21" y="1"/>
                  </a:cubicBezTo>
                  <a:cubicBezTo>
                    <a:pt x="21" y="1"/>
                    <a:pt x="21" y="1"/>
                    <a:pt x="22" y="2"/>
                  </a:cubicBezTo>
                  <a:cubicBezTo>
                    <a:pt x="22" y="2"/>
                    <a:pt x="23" y="2"/>
                    <a:pt x="23" y="2"/>
                  </a:cubicBezTo>
                  <a:cubicBezTo>
                    <a:pt x="25" y="5"/>
                    <a:pt x="28" y="14"/>
                    <a:pt x="31" y="26"/>
                  </a:cubicBezTo>
                  <a:close/>
                  <a:moveTo>
                    <a:pt x="50" y="91"/>
                  </a:moveTo>
                  <a:cubicBezTo>
                    <a:pt x="50" y="91"/>
                    <a:pt x="49" y="89"/>
                    <a:pt x="48" y="86"/>
                  </a:cubicBezTo>
                  <a:cubicBezTo>
                    <a:pt x="50" y="89"/>
                    <a:pt x="54" y="97"/>
                    <a:pt x="57" y="102"/>
                  </a:cubicBezTo>
                  <a:cubicBezTo>
                    <a:pt x="58" y="103"/>
                    <a:pt x="59" y="104"/>
                    <a:pt x="59" y="105"/>
                  </a:cubicBezTo>
                  <a:cubicBezTo>
                    <a:pt x="60" y="106"/>
                    <a:pt x="60" y="107"/>
                    <a:pt x="60" y="108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61" y="110"/>
                    <a:pt x="61" y="113"/>
                    <a:pt x="60" y="115"/>
                  </a:cubicBezTo>
                  <a:cubicBezTo>
                    <a:pt x="60" y="115"/>
                    <a:pt x="59" y="116"/>
                    <a:pt x="59" y="116"/>
                  </a:cubicBezTo>
                  <a:cubicBezTo>
                    <a:pt x="59" y="117"/>
                    <a:pt x="58" y="117"/>
                    <a:pt x="58" y="117"/>
                  </a:cubicBezTo>
                  <a:cubicBezTo>
                    <a:pt x="58" y="117"/>
                    <a:pt x="58" y="116"/>
                    <a:pt x="57" y="115"/>
                  </a:cubicBezTo>
                  <a:cubicBezTo>
                    <a:pt x="55" y="111"/>
                    <a:pt x="53" y="106"/>
                    <a:pt x="52" y="101"/>
                  </a:cubicBezTo>
                  <a:cubicBezTo>
                    <a:pt x="52" y="97"/>
                    <a:pt x="51" y="94"/>
                    <a:pt x="50" y="91"/>
                  </a:cubicBezTo>
                  <a:cubicBezTo>
                    <a:pt x="50" y="91"/>
                    <a:pt x="50" y="91"/>
                    <a:pt x="50" y="91"/>
                  </a:cubicBezTo>
                  <a:close/>
                  <a:moveTo>
                    <a:pt x="68" y="64"/>
                  </a:moveTo>
                  <a:cubicBezTo>
                    <a:pt x="68" y="64"/>
                    <a:pt x="68" y="64"/>
                    <a:pt x="68" y="64"/>
                  </a:cubicBezTo>
                  <a:cubicBezTo>
                    <a:pt x="68" y="64"/>
                    <a:pt x="68" y="64"/>
                    <a:pt x="68" y="64"/>
                  </a:cubicBezTo>
                  <a:close/>
                  <a:moveTo>
                    <a:pt x="57" y="125"/>
                  </a:moveTo>
                  <a:cubicBezTo>
                    <a:pt x="57" y="126"/>
                    <a:pt x="58" y="128"/>
                    <a:pt x="60" y="130"/>
                  </a:cubicBezTo>
                  <a:cubicBezTo>
                    <a:pt x="60" y="131"/>
                    <a:pt x="61" y="131"/>
                    <a:pt x="63" y="132"/>
                  </a:cubicBezTo>
                  <a:cubicBezTo>
                    <a:pt x="64" y="132"/>
                    <a:pt x="65" y="132"/>
                    <a:pt x="66" y="131"/>
                  </a:cubicBezTo>
                  <a:cubicBezTo>
                    <a:pt x="67" y="131"/>
                    <a:pt x="68" y="129"/>
                    <a:pt x="68" y="127"/>
                  </a:cubicBezTo>
                  <a:cubicBezTo>
                    <a:pt x="69" y="125"/>
                    <a:pt x="68" y="124"/>
                    <a:pt x="66" y="122"/>
                  </a:cubicBezTo>
                  <a:cubicBezTo>
                    <a:pt x="65" y="121"/>
                    <a:pt x="63" y="120"/>
                    <a:pt x="61" y="120"/>
                  </a:cubicBezTo>
                  <a:cubicBezTo>
                    <a:pt x="60" y="120"/>
                    <a:pt x="58" y="120"/>
                    <a:pt x="57" y="121"/>
                  </a:cubicBezTo>
                  <a:cubicBezTo>
                    <a:pt x="57" y="122"/>
                    <a:pt x="56" y="123"/>
                    <a:pt x="57" y="125"/>
                  </a:cubicBezTo>
                  <a:close/>
                  <a:moveTo>
                    <a:pt x="62" y="130"/>
                  </a:moveTo>
                  <a:cubicBezTo>
                    <a:pt x="61" y="129"/>
                    <a:pt x="60" y="126"/>
                    <a:pt x="60" y="125"/>
                  </a:cubicBezTo>
                  <a:cubicBezTo>
                    <a:pt x="60" y="124"/>
                    <a:pt x="60" y="123"/>
                    <a:pt x="60" y="122"/>
                  </a:cubicBezTo>
                  <a:cubicBezTo>
                    <a:pt x="61" y="122"/>
                    <a:pt x="62" y="122"/>
                    <a:pt x="62" y="122"/>
                  </a:cubicBezTo>
                  <a:cubicBezTo>
                    <a:pt x="63" y="122"/>
                    <a:pt x="64" y="122"/>
                    <a:pt x="64" y="123"/>
                  </a:cubicBezTo>
                  <a:cubicBezTo>
                    <a:pt x="65" y="123"/>
                    <a:pt x="66" y="125"/>
                    <a:pt x="65" y="126"/>
                  </a:cubicBezTo>
                  <a:cubicBezTo>
                    <a:pt x="65" y="128"/>
                    <a:pt x="64" y="129"/>
                    <a:pt x="63" y="130"/>
                  </a:cubicBezTo>
                  <a:cubicBezTo>
                    <a:pt x="63" y="130"/>
                    <a:pt x="63" y="130"/>
                    <a:pt x="63" y="130"/>
                  </a:cubicBezTo>
                  <a:cubicBezTo>
                    <a:pt x="63" y="130"/>
                    <a:pt x="63" y="130"/>
                    <a:pt x="62" y="130"/>
                  </a:cubicBezTo>
                  <a:close/>
                  <a:moveTo>
                    <a:pt x="63" y="141"/>
                  </a:moveTo>
                  <a:cubicBezTo>
                    <a:pt x="64" y="144"/>
                    <a:pt x="66" y="146"/>
                    <a:pt x="68" y="146"/>
                  </a:cubicBezTo>
                  <a:cubicBezTo>
                    <a:pt x="70" y="147"/>
                    <a:pt x="71" y="146"/>
                    <a:pt x="72" y="145"/>
                  </a:cubicBezTo>
                  <a:cubicBezTo>
                    <a:pt x="73" y="145"/>
                    <a:pt x="73" y="143"/>
                    <a:pt x="73" y="142"/>
                  </a:cubicBezTo>
                  <a:cubicBezTo>
                    <a:pt x="73" y="140"/>
                    <a:pt x="72" y="137"/>
                    <a:pt x="68" y="135"/>
                  </a:cubicBezTo>
                  <a:cubicBezTo>
                    <a:pt x="67" y="134"/>
                    <a:pt x="66" y="134"/>
                    <a:pt x="65" y="134"/>
                  </a:cubicBezTo>
                  <a:cubicBezTo>
                    <a:pt x="64" y="134"/>
                    <a:pt x="63" y="134"/>
                    <a:pt x="63" y="134"/>
                  </a:cubicBezTo>
                  <a:cubicBezTo>
                    <a:pt x="62" y="135"/>
                    <a:pt x="62" y="135"/>
                    <a:pt x="62" y="136"/>
                  </a:cubicBezTo>
                  <a:cubicBezTo>
                    <a:pt x="62" y="138"/>
                    <a:pt x="63" y="140"/>
                    <a:pt x="63" y="141"/>
                  </a:cubicBezTo>
                  <a:close/>
                  <a:moveTo>
                    <a:pt x="68" y="145"/>
                  </a:moveTo>
                  <a:cubicBezTo>
                    <a:pt x="67" y="145"/>
                    <a:pt x="67" y="144"/>
                    <a:pt x="66" y="142"/>
                  </a:cubicBezTo>
                  <a:cubicBezTo>
                    <a:pt x="66" y="141"/>
                    <a:pt x="65" y="139"/>
                    <a:pt x="65" y="137"/>
                  </a:cubicBezTo>
                  <a:cubicBezTo>
                    <a:pt x="65" y="136"/>
                    <a:pt x="66" y="136"/>
                    <a:pt x="66" y="136"/>
                  </a:cubicBezTo>
                  <a:cubicBezTo>
                    <a:pt x="66" y="135"/>
                    <a:pt x="66" y="135"/>
                    <a:pt x="66" y="135"/>
                  </a:cubicBezTo>
                  <a:cubicBezTo>
                    <a:pt x="66" y="135"/>
                    <a:pt x="66" y="135"/>
                    <a:pt x="67" y="136"/>
                  </a:cubicBezTo>
                  <a:cubicBezTo>
                    <a:pt x="69" y="137"/>
                    <a:pt x="70" y="139"/>
                    <a:pt x="70" y="141"/>
                  </a:cubicBezTo>
                  <a:cubicBezTo>
                    <a:pt x="70" y="142"/>
                    <a:pt x="69" y="143"/>
                    <a:pt x="69" y="144"/>
                  </a:cubicBezTo>
                  <a:cubicBezTo>
                    <a:pt x="68" y="144"/>
                    <a:pt x="68" y="145"/>
                    <a:pt x="68" y="1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9"/>
            <p:cNvSpPr>
              <a:spLocks noEditPoints="1"/>
            </p:cNvSpPr>
            <p:nvPr/>
          </p:nvSpPr>
          <p:spPr bwMode="auto">
            <a:xfrm>
              <a:off x="4738" y="500"/>
              <a:ext cx="104" cy="60"/>
            </a:xfrm>
            <a:custGeom>
              <a:avLst/>
              <a:gdLst>
                <a:gd name="T0" fmla="*/ 28 w 154"/>
                <a:gd name="T1" fmla="*/ 45 h 90"/>
                <a:gd name="T2" fmla="*/ 43 w 154"/>
                <a:gd name="T3" fmla="*/ 48 h 90"/>
                <a:gd name="T4" fmla="*/ 78 w 154"/>
                <a:gd name="T5" fmla="*/ 77 h 90"/>
                <a:gd name="T6" fmla="*/ 51 w 154"/>
                <a:gd name="T7" fmla="*/ 78 h 90"/>
                <a:gd name="T8" fmla="*/ 61 w 154"/>
                <a:gd name="T9" fmla="*/ 67 h 90"/>
                <a:gd name="T10" fmla="*/ 65 w 154"/>
                <a:gd name="T11" fmla="*/ 74 h 90"/>
                <a:gd name="T12" fmla="*/ 61 w 154"/>
                <a:gd name="T13" fmla="*/ 75 h 90"/>
                <a:gd name="T14" fmla="*/ 60 w 154"/>
                <a:gd name="T15" fmla="*/ 72 h 90"/>
                <a:gd name="T16" fmla="*/ 64 w 154"/>
                <a:gd name="T17" fmla="*/ 72 h 90"/>
                <a:gd name="T18" fmla="*/ 57 w 154"/>
                <a:gd name="T19" fmla="*/ 75 h 90"/>
                <a:gd name="T20" fmla="*/ 63 w 154"/>
                <a:gd name="T21" fmla="*/ 78 h 90"/>
                <a:gd name="T22" fmla="*/ 66 w 154"/>
                <a:gd name="T23" fmla="*/ 67 h 90"/>
                <a:gd name="T24" fmla="*/ 48 w 154"/>
                <a:gd name="T25" fmla="*/ 71 h 90"/>
                <a:gd name="T26" fmla="*/ 70 w 154"/>
                <a:gd name="T27" fmla="*/ 89 h 90"/>
                <a:gd name="T28" fmla="*/ 56 w 154"/>
                <a:gd name="T29" fmla="*/ 47 h 90"/>
                <a:gd name="T30" fmla="*/ 93 w 154"/>
                <a:gd name="T31" fmla="*/ 50 h 90"/>
                <a:gd name="T32" fmla="*/ 124 w 154"/>
                <a:gd name="T33" fmla="*/ 47 h 90"/>
                <a:gd name="T34" fmla="*/ 116 w 154"/>
                <a:gd name="T35" fmla="*/ 40 h 90"/>
                <a:gd name="T36" fmla="*/ 116 w 154"/>
                <a:gd name="T37" fmla="*/ 40 h 90"/>
                <a:gd name="T38" fmla="*/ 89 w 154"/>
                <a:gd name="T39" fmla="*/ 47 h 90"/>
                <a:gd name="T40" fmla="*/ 86 w 154"/>
                <a:gd name="T41" fmla="*/ 31 h 90"/>
                <a:gd name="T42" fmla="*/ 79 w 154"/>
                <a:gd name="T43" fmla="*/ 1 h 90"/>
                <a:gd name="T44" fmla="*/ 58 w 154"/>
                <a:gd name="T45" fmla="*/ 13 h 90"/>
                <a:gd name="T46" fmla="*/ 59 w 154"/>
                <a:gd name="T47" fmla="*/ 28 h 90"/>
                <a:gd name="T48" fmla="*/ 81 w 154"/>
                <a:gd name="T49" fmla="*/ 26 h 90"/>
                <a:gd name="T50" fmla="*/ 82 w 154"/>
                <a:gd name="T51" fmla="*/ 13 h 90"/>
                <a:gd name="T52" fmla="*/ 63 w 154"/>
                <a:gd name="T53" fmla="*/ 15 h 90"/>
                <a:gd name="T54" fmla="*/ 72 w 154"/>
                <a:gd name="T55" fmla="*/ 25 h 90"/>
                <a:gd name="T56" fmla="*/ 75 w 154"/>
                <a:gd name="T57" fmla="*/ 14 h 90"/>
                <a:gd name="T58" fmla="*/ 71 w 154"/>
                <a:gd name="T59" fmla="*/ 19 h 90"/>
                <a:gd name="T60" fmla="*/ 73 w 154"/>
                <a:gd name="T61" fmla="*/ 17 h 90"/>
                <a:gd name="T62" fmla="*/ 74 w 154"/>
                <a:gd name="T63" fmla="*/ 22 h 90"/>
                <a:gd name="T64" fmla="*/ 66 w 154"/>
                <a:gd name="T65" fmla="*/ 13 h 90"/>
                <a:gd name="T66" fmla="*/ 80 w 154"/>
                <a:gd name="T67" fmla="*/ 16 h 90"/>
                <a:gd name="T68" fmla="*/ 80 w 154"/>
                <a:gd name="T69" fmla="*/ 25 h 90"/>
                <a:gd name="T70" fmla="*/ 61 w 154"/>
                <a:gd name="T71" fmla="*/ 25 h 90"/>
                <a:gd name="T72" fmla="*/ 64 w 154"/>
                <a:gd name="T73" fmla="*/ 7 h 90"/>
                <a:gd name="T74" fmla="*/ 83 w 154"/>
                <a:gd name="T75" fmla="*/ 12 h 90"/>
                <a:gd name="T76" fmla="*/ 54 w 154"/>
                <a:gd name="T77" fmla="*/ 44 h 90"/>
                <a:gd name="T78" fmla="*/ 36 w 154"/>
                <a:gd name="T79" fmla="*/ 41 h 90"/>
                <a:gd name="T80" fmla="*/ 0 w 154"/>
                <a:gd name="T81" fmla="*/ 46 h 90"/>
                <a:gd name="T82" fmla="*/ 27 w 154"/>
                <a:gd name="T83" fmla="*/ 45 h 90"/>
                <a:gd name="T84" fmla="*/ 107 w 154"/>
                <a:gd name="T85" fmla="*/ 44 h 90"/>
                <a:gd name="T86" fmla="*/ 114 w 154"/>
                <a:gd name="T87" fmla="*/ 43 h 90"/>
                <a:gd name="T88" fmla="*/ 122 w 154"/>
                <a:gd name="T89" fmla="*/ 47 h 90"/>
                <a:gd name="T90" fmla="*/ 105 w 154"/>
                <a:gd name="T91" fmla="*/ 48 h 90"/>
                <a:gd name="T92" fmla="*/ 75 w 154"/>
                <a:gd name="T93" fmla="*/ 22 h 90"/>
                <a:gd name="T94" fmla="*/ 129 w 154"/>
                <a:gd name="T95" fmla="*/ 51 h 90"/>
                <a:gd name="T96" fmla="*/ 138 w 154"/>
                <a:gd name="T97" fmla="*/ 45 h 90"/>
                <a:gd name="T98" fmla="*/ 126 w 154"/>
                <a:gd name="T99" fmla="*/ 46 h 90"/>
                <a:gd name="T100" fmla="*/ 136 w 154"/>
                <a:gd name="T101" fmla="*/ 48 h 90"/>
                <a:gd name="T102" fmla="*/ 128 w 154"/>
                <a:gd name="T103" fmla="*/ 45 h 90"/>
                <a:gd name="T104" fmla="*/ 136 w 154"/>
                <a:gd name="T105" fmla="*/ 47 h 90"/>
                <a:gd name="T106" fmla="*/ 147 w 154"/>
                <a:gd name="T107" fmla="*/ 50 h 90"/>
                <a:gd name="T108" fmla="*/ 151 w 154"/>
                <a:gd name="T109" fmla="*/ 41 h 90"/>
                <a:gd name="T110" fmla="*/ 140 w 154"/>
                <a:gd name="T111" fmla="*/ 49 h 90"/>
                <a:gd name="T112" fmla="*/ 151 w 154"/>
                <a:gd name="T113" fmla="*/ 47 h 90"/>
                <a:gd name="T114" fmla="*/ 142 w 154"/>
                <a:gd name="T115" fmla="*/ 46 h 90"/>
                <a:gd name="T116" fmla="*/ 149 w 154"/>
                <a:gd name="T117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4" h="90">
                  <a:moveTo>
                    <a:pt x="27" y="45"/>
                  </a:moveTo>
                  <a:cubicBezTo>
                    <a:pt x="27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9" y="46"/>
                    <a:pt x="32" y="47"/>
                    <a:pt x="34" y="47"/>
                  </a:cubicBezTo>
                  <a:cubicBezTo>
                    <a:pt x="37" y="48"/>
                    <a:pt x="39" y="48"/>
                    <a:pt x="43" y="48"/>
                  </a:cubicBezTo>
                  <a:cubicBezTo>
                    <a:pt x="44" y="48"/>
                    <a:pt x="46" y="48"/>
                    <a:pt x="48" y="48"/>
                  </a:cubicBezTo>
                  <a:cubicBezTo>
                    <a:pt x="51" y="49"/>
                    <a:pt x="53" y="50"/>
                    <a:pt x="56" y="51"/>
                  </a:cubicBezTo>
                  <a:cubicBezTo>
                    <a:pt x="68" y="57"/>
                    <a:pt x="79" y="67"/>
                    <a:pt x="78" y="77"/>
                  </a:cubicBezTo>
                  <a:cubicBezTo>
                    <a:pt x="77" y="82"/>
                    <a:pt x="75" y="85"/>
                    <a:pt x="72" y="86"/>
                  </a:cubicBezTo>
                  <a:cubicBezTo>
                    <a:pt x="68" y="87"/>
                    <a:pt x="64" y="86"/>
                    <a:pt x="60" y="84"/>
                  </a:cubicBezTo>
                  <a:cubicBezTo>
                    <a:pt x="56" y="83"/>
                    <a:pt x="53" y="80"/>
                    <a:pt x="51" y="78"/>
                  </a:cubicBezTo>
                  <a:cubicBezTo>
                    <a:pt x="49" y="75"/>
                    <a:pt x="48" y="73"/>
                    <a:pt x="49" y="73"/>
                  </a:cubicBezTo>
                  <a:cubicBezTo>
                    <a:pt x="51" y="70"/>
                    <a:pt x="53" y="69"/>
                    <a:pt x="56" y="68"/>
                  </a:cubicBezTo>
                  <a:cubicBezTo>
                    <a:pt x="58" y="67"/>
                    <a:pt x="59" y="67"/>
                    <a:pt x="61" y="67"/>
                  </a:cubicBezTo>
                  <a:cubicBezTo>
                    <a:pt x="62" y="68"/>
                    <a:pt x="63" y="68"/>
                    <a:pt x="64" y="69"/>
                  </a:cubicBezTo>
                  <a:cubicBezTo>
                    <a:pt x="64" y="70"/>
                    <a:pt x="65" y="72"/>
                    <a:pt x="65" y="73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75"/>
                    <a:pt x="64" y="75"/>
                    <a:pt x="64" y="75"/>
                  </a:cubicBezTo>
                  <a:cubicBezTo>
                    <a:pt x="63" y="75"/>
                    <a:pt x="63" y="75"/>
                    <a:pt x="62" y="75"/>
                  </a:cubicBezTo>
                  <a:cubicBezTo>
                    <a:pt x="61" y="76"/>
                    <a:pt x="61" y="75"/>
                    <a:pt x="61" y="75"/>
                  </a:cubicBezTo>
                  <a:cubicBezTo>
                    <a:pt x="59" y="75"/>
                    <a:pt x="59" y="74"/>
                    <a:pt x="59" y="73"/>
                  </a:cubicBezTo>
                  <a:cubicBezTo>
                    <a:pt x="59" y="73"/>
                    <a:pt x="59" y="72"/>
                    <a:pt x="59" y="72"/>
                  </a:cubicBezTo>
                  <a:cubicBezTo>
                    <a:pt x="59" y="72"/>
                    <a:pt x="59" y="72"/>
                    <a:pt x="60" y="72"/>
                  </a:cubicBezTo>
                  <a:cubicBezTo>
                    <a:pt x="60" y="72"/>
                    <a:pt x="61" y="73"/>
                    <a:pt x="61" y="74"/>
                  </a:cubicBezTo>
                  <a:cubicBezTo>
                    <a:pt x="61" y="74"/>
                    <a:pt x="62" y="74"/>
                    <a:pt x="63" y="73"/>
                  </a:cubicBezTo>
                  <a:cubicBezTo>
                    <a:pt x="63" y="73"/>
                    <a:pt x="64" y="72"/>
                    <a:pt x="64" y="72"/>
                  </a:cubicBezTo>
                  <a:cubicBezTo>
                    <a:pt x="63" y="70"/>
                    <a:pt x="62" y="69"/>
                    <a:pt x="61" y="69"/>
                  </a:cubicBezTo>
                  <a:cubicBezTo>
                    <a:pt x="60" y="69"/>
                    <a:pt x="59" y="70"/>
                    <a:pt x="58" y="71"/>
                  </a:cubicBezTo>
                  <a:cubicBezTo>
                    <a:pt x="57" y="72"/>
                    <a:pt x="57" y="74"/>
                    <a:pt x="57" y="75"/>
                  </a:cubicBezTo>
                  <a:cubicBezTo>
                    <a:pt x="57" y="76"/>
                    <a:pt x="57" y="78"/>
                    <a:pt x="59" y="78"/>
                  </a:cubicBezTo>
                  <a:cubicBezTo>
                    <a:pt x="59" y="78"/>
                    <a:pt x="60" y="78"/>
                    <a:pt x="60" y="78"/>
                  </a:cubicBezTo>
                  <a:cubicBezTo>
                    <a:pt x="61" y="78"/>
                    <a:pt x="62" y="78"/>
                    <a:pt x="63" y="78"/>
                  </a:cubicBezTo>
                  <a:cubicBezTo>
                    <a:pt x="65" y="77"/>
                    <a:pt x="66" y="76"/>
                    <a:pt x="67" y="73"/>
                  </a:cubicBezTo>
                  <a:cubicBezTo>
                    <a:pt x="67" y="73"/>
                    <a:pt x="67" y="72"/>
                    <a:pt x="67" y="71"/>
                  </a:cubicBezTo>
                  <a:cubicBezTo>
                    <a:pt x="67" y="69"/>
                    <a:pt x="67" y="68"/>
                    <a:pt x="66" y="67"/>
                  </a:cubicBezTo>
                  <a:cubicBezTo>
                    <a:pt x="65" y="66"/>
                    <a:pt x="64" y="65"/>
                    <a:pt x="62" y="65"/>
                  </a:cubicBezTo>
                  <a:cubicBezTo>
                    <a:pt x="61" y="64"/>
                    <a:pt x="59" y="64"/>
                    <a:pt x="57" y="65"/>
                  </a:cubicBezTo>
                  <a:cubicBezTo>
                    <a:pt x="54" y="66"/>
                    <a:pt x="51" y="68"/>
                    <a:pt x="48" y="71"/>
                  </a:cubicBezTo>
                  <a:cubicBezTo>
                    <a:pt x="46" y="74"/>
                    <a:pt x="46" y="77"/>
                    <a:pt x="48" y="80"/>
                  </a:cubicBezTo>
                  <a:cubicBezTo>
                    <a:pt x="50" y="83"/>
                    <a:pt x="54" y="85"/>
                    <a:pt x="58" y="87"/>
                  </a:cubicBezTo>
                  <a:cubicBezTo>
                    <a:pt x="62" y="89"/>
                    <a:pt x="66" y="90"/>
                    <a:pt x="70" y="89"/>
                  </a:cubicBezTo>
                  <a:cubicBezTo>
                    <a:pt x="75" y="88"/>
                    <a:pt x="80" y="83"/>
                    <a:pt x="81" y="75"/>
                  </a:cubicBezTo>
                  <a:cubicBezTo>
                    <a:pt x="82" y="64"/>
                    <a:pt x="70" y="55"/>
                    <a:pt x="58" y="48"/>
                  </a:cubicBezTo>
                  <a:cubicBezTo>
                    <a:pt x="57" y="48"/>
                    <a:pt x="56" y="48"/>
                    <a:pt x="56" y="47"/>
                  </a:cubicBezTo>
                  <a:cubicBezTo>
                    <a:pt x="64" y="48"/>
                    <a:pt x="72" y="49"/>
                    <a:pt x="79" y="49"/>
                  </a:cubicBezTo>
                  <a:cubicBezTo>
                    <a:pt x="87" y="50"/>
                    <a:pt x="92" y="50"/>
                    <a:pt x="93" y="50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7" y="50"/>
                    <a:pt x="100" y="51"/>
                    <a:pt x="103" y="51"/>
                  </a:cubicBezTo>
                  <a:cubicBezTo>
                    <a:pt x="109" y="51"/>
                    <a:pt x="114" y="52"/>
                    <a:pt x="118" y="51"/>
                  </a:cubicBezTo>
                  <a:cubicBezTo>
                    <a:pt x="122" y="50"/>
                    <a:pt x="123" y="49"/>
                    <a:pt x="124" y="47"/>
                  </a:cubicBezTo>
                  <a:cubicBezTo>
                    <a:pt x="124" y="46"/>
                    <a:pt x="124" y="45"/>
                    <a:pt x="124" y="44"/>
                  </a:cubicBezTo>
                  <a:cubicBezTo>
                    <a:pt x="124" y="44"/>
                    <a:pt x="123" y="43"/>
                    <a:pt x="123" y="43"/>
                  </a:cubicBezTo>
                  <a:cubicBezTo>
                    <a:pt x="121" y="41"/>
                    <a:pt x="118" y="39"/>
                    <a:pt x="116" y="40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5" y="40"/>
                    <a:pt x="114" y="40"/>
                    <a:pt x="113" y="40"/>
                  </a:cubicBezTo>
                  <a:cubicBezTo>
                    <a:pt x="112" y="41"/>
                    <a:pt x="110" y="41"/>
                    <a:pt x="109" y="41"/>
                  </a:cubicBezTo>
                  <a:cubicBezTo>
                    <a:pt x="102" y="43"/>
                    <a:pt x="94" y="45"/>
                    <a:pt x="89" y="47"/>
                  </a:cubicBezTo>
                  <a:cubicBezTo>
                    <a:pt x="87" y="47"/>
                    <a:pt x="84" y="47"/>
                    <a:pt x="80" y="46"/>
                  </a:cubicBezTo>
                  <a:cubicBezTo>
                    <a:pt x="75" y="46"/>
                    <a:pt x="69" y="46"/>
                    <a:pt x="62" y="45"/>
                  </a:cubicBezTo>
                  <a:cubicBezTo>
                    <a:pt x="73" y="42"/>
                    <a:pt x="82" y="37"/>
                    <a:pt x="86" y="31"/>
                  </a:cubicBezTo>
                  <a:cubicBezTo>
                    <a:pt x="88" y="28"/>
                    <a:pt x="88" y="24"/>
                    <a:pt x="88" y="21"/>
                  </a:cubicBezTo>
                  <a:cubicBezTo>
                    <a:pt x="88" y="17"/>
                    <a:pt x="87" y="13"/>
                    <a:pt x="86" y="9"/>
                  </a:cubicBezTo>
                  <a:cubicBezTo>
                    <a:pt x="84" y="6"/>
                    <a:pt x="82" y="3"/>
                    <a:pt x="79" y="1"/>
                  </a:cubicBezTo>
                  <a:cubicBezTo>
                    <a:pt x="77" y="0"/>
                    <a:pt x="75" y="0"/>
                    <a:pt x="73" y="0"/>
                  </a:cubicBezTo>
                  <a:cubicBezTo>
                    <a:pt x="70" y="0"/>
                    <a:pt x="67" y="2"/>
                    <a:pt x="64" y="5"/>
                  </a:cubicBezTo>
                  <a:cubicBezTo>
                    <a:pt x="61" y="8"/>
                    <a:pt x="60" y="10"/>
                    <a:pt x="58" y="13"/>
                  </a:cubicBezTo>
                  <a:cubicBezTo>
                    <a:pt x="57" y="16"/>
                    <a:pt x="56" y="19"/>
                    <a:pt x="56" y="21"/>
                  </a:cubicBezTo>
                  <a:cubicBezTo>
                    <a:pt x="57" y="24"/>
                    <a:pt x="57" y="26"/>
                    <a:pt x="59" y="27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62" y="30"/>
                    <a:pt x="65" y="31"/>
                    <a:pt x="69" y="31"/>
                  </a:cubicBezTo>
                  <a:cubicBezTo>
                    <a:pt x="73" y="32"/>
                    <a:pt x="77" y="30"/>
                    <a:pt x="81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6" y="20"/>
                    <a:pt x="85" y="16"/>
                    <a:pt x="82" y="13"/>
                  </a:cubicBezTo>
                  <a:cubicBezTo>
                    <a:pt x="81" y="12"/>
                    <a:pt x="79" y="11"/>
                    <a:pt x="78" y="11"/>
                  </a:cubicBezTo>
                  <a:cubicBezTo>
                    <a:pt x="76" y="10"/>
                    <a:pt x="74" y="10"/>
                    <a:pt x="72" y="10"/>
                  </a:cubicBezTo>
                  <a:cubicBezTo>
                    <a:pt x="68" y="9"/>
                    <a:pt x="64" y="11"/>
                    <a:pt x="63" y="15"/>
                  </a:cubicBezTo>
                  <a:cubicBezTo>
                    <a:pt x="63" y="17"/>
                    <a:pt x="67" y="21"/>
                    <a:pt x="70" y="23"/>
                  </a:cubicBezTo>
                  <a:cubicBezTo>
                    <a:pt x="70" y="24"/>
                    <a:pt x="71" y="24"/>
                    <a:pt x="72" y="25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3" y="25"/>
                    <a:pt x="74" y="25"/>
                    <a:pt x="74" y="25"/>
                  </a:cubicBezTo>
                  <a:cubicBezTo>
                    <a:pt x="76" y="24"/>
                    <a:pt x="77" y="22"/>
                    <a:pt x="77" y="20"/>
                  </a:cubicBezTo>
                  <a:cubicBezTo>
                    <a:pt x="77" y="17"/>
                    <a:pt x="76" y="15"/>
                    <a:pt x="75" y="14"/>
                  </a:cubicBezTo>
                  <a:cubicBezTo>
                    <a:pt x="74" y="14"/>
                    <a:pt x="73" y="14"/>
                    <a:pt x="73" y="14"/>
                  </a:cubicBezTo>
                  <a:cubicBezTo>
                    <a:pt x="71" y="15"/>
                    <a:pt x="70" y="16"/>
                    <a:pt x="70" y="17"/>
                  </a:cubicBezTo>
                  <a:cubicBezTo>
                    <a:pt x="70" y="18"/>
                    <a:pt x="70" y="18"/>
                    <a:pt x="71" y="19"/>
                  </a:cubicBezTo>
                  <a:cubicBezTo>
                    <a:pt x="71" y="19"/>
                    <a:pt x="72" y="18"/>
                    <a:pt x="72" y="18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4" y="17"/>
                    <a:pt x="74" y="19"/>
                    <a:pt x="74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3" y="22"/>
                    <a:pt x="72" y="21"/>
                    <a:pt x="72" y="21"/>
                  </a:cubicBezTo>
                  <a:cubicBezTo>
                    <a:pt x="69" y="19"/>
                    <a:pt x="66" y="15"/>
                    <a:pt x="66" y="13"/>
                  </a:cubicBezTo>
                  <a:cubicBezTo>
                    <a:pt x="66" y="12"/>
                    <a:pt x="68" y="12"/>
                    <a:pt x="70" y="12"/>
                  </a:cubicBezTo>
                  <a:cubicBezTo>
                    <a:pt x="72" y="12"/>
                    <a:pt x="74" y="13"/>
                    <a:pt x="76" y="13"/>
                  </a:cubicBezTo>
                  <a:cubicBezTo>
                    <a:pt x="77" y="14"/>
                    <a:pt x="79" y="15"/>
                    <a:pt x="80" y="16"/>
                  </a:cubicBezTo>
                  <a:cubicBezTo>
                    <a:pt x="83" y="18"/>
                    <a:pt x="84" y="21"/>
                    <a:pt x="80" y="25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28"/>
                    <a:pt x="74" y="29"/>
                    <a:pt x="70" y="29"/>
                  </a:cubicBezTo>
                  <a:cubicBezTo>
                    <a:pt x="67" y="28"/>
                    <a:pt x="64" y="27"/>
                    <a:pt x="61" y="25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0" y="23"/>
                    <a:pt x="59" y="21"/>
                    <a:pt x="59" y="19"/>
                  </a:cubicBezTo>
                  <a:cubicBezTo>
                    <a:pt x="59" y="17"/>
                    <a:pt x="59" y="15"/>
                    <a:pt x="60" y="12"/>
                  </a:cubicBezTo>
                  <a:cubicBezTo>
                    <a:pt x="61" y="10"/>
                    <a:pt x="63" y="8"/>
                    <a:pt x="64" y="7"/>
                  </a:cubicBezTo>
                  <a:cubicBezTo>
                    <a:pt x="67" y="4"/>
                    <a:pt x="69" y="3"/>
                    <a:pt x="72" y="2"/>
                  </a:cubicBezTo>
                  <a:cubicBezTo>
                    <a:pt x="74" y="2"/>
                    <a:pt x="75" y="3"/>
                    <a:pt x="77" y="4"/>
                  </a:cubicBezTo>
                  <a:cubicBezTo>
                    <a:pt x="80" y="6"/>
                    <a:pt x="82" y="8"/>
                    <a:pt x="83" y="12"/>
                  </a:cubicBezTo>
                  <a:cubicBezTo>
                    <a:pt x="85" y="15"/>
                    <a:pt x="86" y="19"/>
                    <a:pt x="86" y="23"/>
                  </a:cubicBezTo>
                  <a:cubicBezTo>
                    <a:pt x="86" y="26"/>
                    <a:pt x="85" y="29"/>
                    <a:pt x="84" y="31"/>
                  </a:cubicBezTo>
                  <a:cubicBezTo>
                    <a:pt x="80" y="38"/>
                    <a:pt x="67" y="42"/>
                    <a:pt x="54" y="44"/>
                  </a:cubicBezTo>
                  <a:cubicBezTo>
                    <a:pt x="52" y="44"/>
                    <a:pt x="49" y="44"/>
                    <a:pt x="47" y="44"/>
                  </a:cubicBezTo>
                  <a:cubicBezTo>
                    <a:pt x="47" y="44"/>
                    <a:pt x="47" y="44"/>
                    <a:pt x="46" y="44"/>
                  </a:cubicBezTo>
                  <a:cubicBezTo>
                    <a:pt x="43" y="42"/>
                    <a:pt x="39" y="42"/>
                    <a:pt x="36" y="41"/>
                  </a:cubicBezTo>
                  <a:cubicBezTo>
                    <a:pt x="33" y="41"/>
                    <a:pt x="30" y="41"/>
                    <a:pt x="29" y="43"/>
                  </a:cubicBezTo>
                  <a:cubicBezTo>
                    <a:pt x="15" y="42"/>
                    <a:pt x="4" y="42"/>
                    <a:pt x="2" y="43"/>
                  </a:cubicBezTo>
                  <a:cubicBezTo>
                    <a:pt x="0" y="44"/>
                    <a:pt x="0" y="45"/>
                    <a:pt x="0" y="46"/>
                  </a:cubicBezTo>
                  <a:cubicBezTo>
                    <a:pt x="0" y="47"/>
                    <a:pt x="1" y="47"/>
                    <a:pt x="2" y="46"/>
                  </a:cubicBezTo>
                  <a:cubicBezTo>
                    <a:pt x="2" y="46"/>
                    <a:pt x="2" y="46"/>
                    <a:pt x="2" y="45"/>
                  </a:cubicBezTo>
                  <a:cubicBezTo>
                    <a:pt x="5" y="45"/>
                    <a:pt x="15" y="45"/>
                    <a:pt x="27" y="45"/>
                  </a:cubicBezTo>
                  <a:close/>
                  <a:moveTo>
                    <a:pt x="95" y="48"/>
                  </a:moveTo>
                  <a:cubicBezTo>
                    <a:pt x="95" y="48"/>
                    <a:pt x="93" y="47"/>
                    <a:pt x="90" y="47"/>
                  </a:cubicBezTo>
                  <a:cubicBezTo>
                    <a:pt x="94" y="47"/>
                    <a:pt x="101" y="46"/>
                    <a:pt x="107" y="44"/>
                  </a:cubicBezTo>
                  <a:cubicBezTo>
                    <a:pt x="109" y="44"/>
                    <a:pt x="110" y="43"/>
                    <a:pt x="112" y="43"/>
                  </a:cubicBezTo>
                  <a:cubicBezTo>
                    <a:pt x="113" y="43"/>
                    <a:pt x="114" y="43"/>
                    <a:pt x="114" y="43"/>
                  </a:cubicBezTo>
                  <a:cubicBezTo>
                    <a:pt x="114" y="43"/>
                    <a:pt x="114" y="43"/>
                    <a:pt x="114" y="43"/>
                  </a:cubicBezTo>
                  <a:cubicBezTo>
                    <a:pt x="114" y="43"/>
                    <a:pt x="114" y="43"/>
                    <a:pt x="114" y="43"/>
                  </a:cubicBezTo>
                  <a:cubicBezTo>
                    <a:pt x="116" y="42"/>
                    <a:pt x="119" y="44"/>
                    <a:pt x="121" y="45"/>
                  </a:cubicBezTo>
                  <a:cubicBezTo>
                    <a:pt x="121" y="46"/>
                    <a:pt x="122" y="46"/>
                    <a:pt x="122" y="47"/>
                  </a:cubicBezTo>
                  <a:cubicBezTo>
                    <a:pt x="122" y="47"/>
                    <a:pt x="122" y="47"/>
                    <a:pt x="122" y="48"/>
                  </a:cubicBezTo>
                  <a:cubicBezTo>
                    <a:pt x="122" y="48"/>
                    <a:pt x="121" y="48"/>
                    <a:pt x="120" y="48"/>
                  </a:cubicBezTo>
                  <a:cubicBezTo>
                    <a:pt x="115" y="49"/>
                    <a:pt x="110" y="49"/>
                    <a:pt x="105" y="48"/>
                  </a:cubicBezTo>
                  <a:cubicBezTo>
                    <a:pt x="102" y="48"/>
                    <a:pt x="98" y="48"/>
                    <a:pt x="95" y="48"/>
                  </a:cubicBezTo>
                  <a:cubicBezTo>
                    <a:pt x="95" y="48"/>
                    <a:pt x="95" y="48"/>
                    <a:pt x="95" y="48"/>
                  </a:cubicBezTo>
                  <a:close/>
                  <a:moveTo>
                    <a:pt x="75" y="22"/>
                  </a:moveTo>
                  <a:cubicBezTo>
                    <a:pt x="75" y="22"/>
                    <a:pt x="75" y="22"/>
                    <a:pt x="74" y="22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129" y="51"/>
                  </a:moveTo>
                  <a:cubicBezTo>
                    <a:pt x="130" y="51"/>
                    <a:pt x="133" y="51"/>
                    <a:pt x="135" y="50"/>
                  </a:cubicBezTo>
                  <a:cubicBezTo>
                    <a:pt x="136" y="50"/>
                    <a:pt x="137" y="49"/>
                    <a:pt x="138" y="48"/>
                  </a:cubicBezTo>
                  <a:cubicBezTo>
                    <a:pt x="138" y="47"/>
                    <a:pt x="139" y="46"/>
                    <a:pt x="138" y="45"/>
                  </a:cubicBezTo>
                  <a:cubicBezTo>
                    <a:pt x="138" y="44"/>
                    <a:pt x="137" y="43"/>
                    <a:pt x="135" y="41"/>
                  </a:cubicBezTo>
                  <a:cubicBezTo>
                    <a:pt x="134" y="40"/>
                    <a:pt x="132" y="40"/>
                    <a:pt x="130" y="41"/>
                  </a:cubicBezTo>
                  <a:cubicBezTo>
                    <a:pt x="128" y="42"/>
                    <a:pt x="127" y="44"/>
                    <a:pt x="126" y="46"/>
                  </a:cubicBezTo>
                  <a:cubicBezTo>
                    <a:pt x="125" y="47"/>
                    <a:pt x="125" y="48"/>
                    <a:pt x="126" y="50"/>
                  </a:cubicBezTo>
                  <a:cubicBezTo>
                    <a:pt x="126" y="50"/>
                    <a:pt x="127" y="51"/>
                    <a:pt x="129" y="51"/>
                  </a:cubicBezTo>
                  <a:close/>
                  <a:moveTo>
                    <a:pt x="136" y="48"/>
                  </a:moveTo>
                  <a:cubicBezTo>
                    <a:pt x="134" y="48"/>
                    <a:pt x="132" y="48"/>
                    <a:pt x="131" y="48"/>
                  </a:cubicBezTo>
                  <a:cubicBezTo>
                    <a:pt x="129" y="48"/>
                    <a:pt x="128" y="48"/>
                    <a:pt x="128" y="47"/>
                  </a:cubicBezTo>
                  <a:cubicBezTo>
                    <a:pt x="128" y="47"/>
                    <a:pt x="128" y="46"/>
                    <a:pt x="128" y="45"/>
                  </a:cubicBezTo>
                  <a:cubicBezTo>
                    <a:pt x="128" y="45"/>
                    <a:pt x="129" y="44"/>
                    <a:pt x="129" y="44"/>
                  </a:cubicBezTo>
                  <a:cubicBezTo>
                    <a:pt x="131" y="43"/>
                    <a:pt x="132" y="43"/>
                    <a:pt x="133" y="44"/>
                  </a:cubicBezTo>
                  <a:cubicBezTo>
                    <a:pt x="135" y="45"/>
                    <a:pt x="136" y="46"/>
                    <a:pt x="136" y="47"/>
                  </a:cubicBezTo>
                  <a:cubicBezTo>
                    <a:pt x="136" y="47"/>
                    <a:pt x="136" y="47"/>
                    <a:pt x="136" y="48"/>
                  </a:cubicBezTo>
                  <a:cubicBezTo>
                    <a:pt x="136" y="48"/>
                    <a:pt x="136" y="48"/>
                    <a:pt x="136" y="48"/>
                  </a:cubicBezTo>
                  <a:close/>
                  <a:moveTo>
                    <a:pt x="147" y="50"/>
                  </a:moveTo>
                  <a:cubicBezTo>
                    <a:pt x="150" y="50"/>
                    <a:pt x="152" y="49"/>
                    <a:pt x="153" y="47"/>
                  </a:cubicBezTo>
                  <a:cubicBezTo>
                    <a:pt x="154" y="46"/>
                    <a:pt x="154" y="45"/>
                    <a:pt x="153" y="43"/>
                  </a:cubicBezTo>
                  <a:cubicBezTo>
                    <a:pt x="153" y="43"/>
                    <a:pt x="152" y="42"/>
                    <a:pt x="151" y="41"/>
                  </a:cubicBezTo>
                  <a:cubicBezTo>
                    <a:pt x="149" y="40"/>
                    <a:pt x="146" y="41"/>
                    <a:pt x="142" y="43"/>
                  </a:cubicBezTo>
                  <a:cubicBezTo>
                    <a:pt x="141" y="45"/>
                    <a:pt x="140" y="46"/>
                    <a:pt x="140" y="47"/>
                  </a:cubicBezTo>
                  <a:cubicBezTo>
                    <a:pt x="140" y="48"/>
                    <a:pt x="140" y="48"/>
                    <a:pt x="140" y="49"/>
                  </a:cubicBezTo>
                  <a:cubicBezTo>
                    <a:pt x="140" y="49"/>
                    <a:pt x="141" y="49"/>
                    <a:pt x="142" y="50"/>
                  </a:cubicBezTo>
                  <a:cubicBezTo>
                    <a:pt x="143" y="50"/>
                    <a:pt x="145" y="50"/>
                    <a:pt x="147" y="50"/>
                  </a:cubicBezTo>
                  <a:close/>
                  <a:moveTo>
                    <a:pt x="151" y="47"/>
                  </a:moveTo>
                  <a:cubicBezTo>
                    <a:pt x="151" y="47"/>
                    <a:pt x="151" y="48"/>
                    <a:pt x="149" y="48"/>
                  </a:cubicBezTo>
                  <a:cubicBezTo>
                    <a:pt x="147" y="48"/>
                    <a:pt x="145" y="47"/>
                    <a:pt x="144" y="47"/>
                  </a:cubicBezTo>
                  <a:cubicBezTo>
                    <a:pt x="143" y="47"/>
                    <a:pt x="143" y="46"/>
                    <a:pt x="142" y="46"/>
                  </a:cubicBezTo>
                  <a:cubicBezTo>
                    <a:pt x="142" y="46"/>
                    <a:pt x="142" y="46"/>
                    <a:pt x="142" y="46"/>
                  </a:cubicBezTo>
                  <a:cubicBezTo>
                    <a:pt x="142" y="46"/>
                    <a:pt x="142" y="46"/>
                    <a:pt x="143" y="45"/>
                  </a:cubicBezTo>
                  <a:cubicBezTo>
                    <a:pt x="145" y="43"/>
                    <a:pt x="147" y="43"/>
                    <a:pt x="149" y="44"/>
                  </a:cubicBezTo>
                  <a:cubicBezTo>
                    <a:pt x="150" y="44"/>
                    <a:pt x="151" y="45"/>
                    <a:pt x="151" y="46"/>
                  </a:cubicBezTo>
                  <a:cubicBezTo>
                    <a:pt x="151" y="47"/>
                    <a:pt x="152" y="47"/>
                    <a:pt x="151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0"/>
            <p:cNvSpPr>
              <a:spLocks noEditPoints="1"/>
            </p:cNvSpPr>
            <p:nvPr/>
          </p:nvSpPr>
          <p:spPr bwMode="auto">
            <a:xfrm>
              <a:off x="4655" y="530"/>
              <a:ext cx="84" cy="63"/>
            </a:xfrm>
            <a:custGeom>
              <a:avLst/>
              <a:gdLst>
                <a:gd name="T0" fmla="*/ 103 w 126"/>
                <a:gd name="T1" fmla="*/ 18 h 94"/>
                <a:gd name="T2" fmla="*/ 89 w 126"/>
                <a:gd name="T3" fmla="*/ 24 h 94"/>
                <a:gd name="T4" fmla="*/ 44 w 126"/>
                <a:gd name="T5" fmla="*/ 22 h 94"/>
                <a:gd name="T6" fmla="*/ 65 w 126"/>
                <a:gd name="T7" fmla="*/ 5 h 94"/>
                <a:gd name="T8" fmla="*/ 63 w 126"/>
                <a:gd name="T9" fmla="*/ 19 h 94"/>
                <a:gd name="T10" fmla="*/ 56 w 126"/>
                <a:gd name="T11" fmla="*/ 16 h 94"/>
                <a:gd name="T12" fmla="*/ 58 w 126"/>
                <a:gd name="T13" fmla="*/ 13 h 94"/>
                <a:gd name="T14" fmla="*/ 61 w 126"/>
                <a:gd name="T15" fmla="*/ 15 h 94"/>
                <a:gd name="T16" fmla="*/ 58 w 126"/>
                <a:gd name="T17" fmla="*/ 18 h 94"/>
                <a:gd name="T18" fmla="*/ 62 w 126"/>
                <a:gd name="T19" fmla="*/ 11 h 94"/>
                <a:gd name="T20" fmla="*/ 55 w 126"/>
                <a:gd name="T21" fmla="*/ 13 h 94"/>
                <a:gd name="T22" fmla="*/ 59 w 126"/>
                <a:gd name="T23" fmla="*/ 23 h 94"/>
                <a:gd name="T24" fmla="*/ 71 w 126"/>
                <a:gd name="T25" fmla="*/ 9 h 94"/>
                <a:gd name="T26" fmla="*/ 43 w 126"/>
                <a:gd name="T27" fmla="*/ 8 h 94"/>
                <a:gd name="T28" fmla="*/ 79 w 126"/>
                <a:gd name="T29" fmla="*/ 33 h 94"/>
                <a:gd name="T30" fmla="*/ 47 w 126"/>
                <a:gd name="T31" fmla="*/ 52 h 94"/>
                <a:gd name="T32" fmla="*/ 24 w 126"/>
                <a:gd name="T33" fmla="*/ 73 h 94"/>
                <a:gd name="T34" fmla="*/ 35 w 126"/>
                <a:gd name="T35" fmla="*/ 74 h 94"/>
                <a:gd name="T36" fmla="*/ 35 w 126"/>
                <a:gd name="T37" fmla="*/ 74 h 94"/>
                <a:gd name="T38" fmla="*/ 52 w 126"/>
                <a:gd name="T39" fmla="*/ 52 h 94"/>
                <a:gd name="T40" fmla="*/ 64 w 126"/>
                <a:gd name="T41" fmla="*/ 64 h 94"/>
                <a:gd name="T42" fmla="*/ 87 w 126"/>
                <a:gd name="T43" fmla="*/ 84 h 94"/>
                <a:gd name="T44" fmla="*/ 97 w 126"/>
                <a:gd name="T45" fmla="*/ 62 h 94"/>
                <a:gd name="T46" fmla="*/ 88 w 126"/>
                <a:gd name="T47" fmla="*/ 51 h 94"/>
                <a:gd name="T48" fmla="*/ 71 w 126"/>
                <a:gd name="T49" fmla="*/ 64 h 94"/>
                <a:gd name="T50" fmla="*/ 78 w 126"/>
                <a:gd name="T51" fmla="*/ 76 h 94"/>
                <a:gd name="T52" fmla="*/ 92 w 126"/>
                <a:gd name="T53" fmla="*/ 63 h 94"/>
                <a:gd name="T54" fmla="*/ 79 w 126"/>
                <a:gd name="T55" fmla="*/ 61 h 94"/>
                <a:gd name="T56" fmla="*/ 83 w 126"/>
                <a:gd name="T57" fmla="*/ 71 h 94"/>
                <a:gd name="T58" fmla="*/ 84 w 126"/>
                <a:gd name="T59" fmla="*/ 65 h 94"/>
                <a:gd name="T60" fmla="*/ 83 w 126"/>
                <a:gd name="T61" fmla="*/ 67 h 94"/>
                <a:gd name="T62" fmla="*/ 79 w 126"/>
                <a:gd name="T63" fmla="*/ 64 h 94"/>
                <a:gd name="T64" fmla="*/ 91 w 126"/>
                <a:gd name="T65" fmla="*/ 66 h 94"/>
                <a:gd name="T66" fmla="*/ 78 w 126"/>
                <a:gd name="T67" fmla="*/ 73 h 94"/>
                <a:gd name="T68" fmla="*/ 72 w 126"/>
                <a:gd name="T69" fmla="*/ 65 h 94"/>
                <a:gd name="T70" fmla="*/ 88 w 126"/>
                <a:gd name="T71" fmla="*/ 54 h 94"/>
                <a:gd name="T72" fmla="*/ 96 w 126"/>
                <a:gd name="T73" fmla="*/ 71 h 94"/>
                <a:gd name="T74" fmla="*/ 77 w 126"/>
                <a:gd name="T75" fmla="*/ 78 h 94"/>
                <a:gd name="T76" fmla="*/ 82 w 126"/>
                <a:gd name="T77" fmla="*/ 34 h 94"/>
                <a:gd name="T78" fmla="*/ 98 w 126"/>
                <a:gd name="T79" fmla="*/ 26 h 94"/>
                <a:gd name="T80" fmla="*/ 124 w 126"/>
                <a:gd name="T81" fmla="*/ 1 h 94"/>
                <a:gd name="T82" fmla="*/ 103 w 126"/>
                <a:gd name="T83" fmla="*/ 17 h 94"/>
                <a:gd name="T84" fmla="*/ 39 w 126"/>
                <a:gd name="T85" fmla="*/ 66 h 94"/>
                <a:gd name="T86" fmla="*/ 34 w 126"/>
                <a:gd name="T87" fmla="*/ 71 h 94"/>
                <a:gd name="T88" fmla="*/ 26 w 126"/>
                <a:gd name="T89" fmla="*/ 72 h 94"/>
                <a:gd name="T90" fmla="*/ 39 w 126"/>
                <a:gd name="T91" fmla="*/ 61 h 94"/>
                <a:gd name="T92" fmla="*/ 78 w 126"/>
                <a:gd name="T93" fmla="*/ 64 h 94"/>
                <a:gd name="T94" fmla="*/ 17 w 126"/>
                <a:gd name="T95" fmla="*/ 73 h 94"/>
                <a:gd name="T96" fmla="*/ 14 w 126"/>
                <a:gd name="T97" fmla="*/ 83 h 94"/>
                <a:gd name="T98" fmla="*/ 23 w 126"/>
                <a:gd name="T99" fmla="*/ 76 h 94"/>
                <a:gd name="T100" fmla="*/ 14 w 126"/>
                <a:gd name="T101" fmla="*/ 80 h 94"/>
                <a:gd name="T102" fmla="*/ 22 w 126"/>
                <a:gd name="T103" fmla="*/ 77 h 94"/>
                <a:gd name="T104" fmla="*/ 14 w 126"/>
                <a:gd name="T105" fmla="*/ 80 h 94"/>
                <a:gd name="T106" fmla="*/ 3 w 126"/>
                <a:gd name="T107" fmla="*/ 84 h 94"/>
                <a:gd name="T108" fmla="*/ 6 w 126"/>
                <a:gd name="T109" fmla="*/ 94 h 94"/>
                <a:gd name="T110" fmla="*/ 10 w 126"/>
                <a:gd name="T111" fmla="*/ 81 h 94"/>
                <a:gd name="T112" fmla="*/ 2 w 126"/>
                <a:gd name="T113" fmla="*/ 89 h 94"/>
                <a:gd name="T114" fmla="*/ 10 w 126"/>
                <a:gd name="T115" fmla="*/ 85 h 94"/>
                <a:gd name="T116" fmla="*/ 6 w 126"/>
                <a:gd name="T117" fmla="*/ 9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6" h="94">
                  <a:moveTo>
                    <a:pt x="103" y="17"/>
                  </a:moveTo>
                  <a:cubicBezTo>
                    <a:pt x="103" y="17"/>
                    <a:pt x="103" y="18"/>
                    <a:pt x="103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1" y="18"/>
                    <a:pt x="99" y="19"/>
                    <a:pt x="96" y="20"/>
                  </a:cubicBezTo>
                  <a:cubicBezTo>
                    <a:pt x="94" y="21"/>
                    <a:pt x="92" y="22"/>
                    <a:pt x="89" y="24"/>
                  </a:cubicBezTo>
                  <a:cubicBezTo>
                    <a:pt x="88" y="25"/>
                    <a:pt x="86" y="27"/>
                    <a:pt x="85" y="28"/>
                  </a:cubicBezTo>
                  <a:cubicBezTo>
                    <a:pt x="82" y="29"/>
                    <a:pt x="80" y="29"/>
                    <a:pt x="77" y="30"/>
                  </a:cubicBezTo>
                  <a:cubicBezTo>
                    <a:pt x="63" y="32"/>
                    <a:pt x="48" y="31"/>
                    <a:pt x="44" y="22"/>
                  </a:cubicBezTo>
                  <a:cubicBezTo>
                    <a:pt x="41" y="17"/>
                    <a:pt x="41" y="13"/>
                    <a:pt x="43" y="11"/>
                  </a:cubicBezTo>
                  <a:cubicBezTo>
                    <a:pt x="46" y="8"/>
                    <a:pt x="50" y="6"/>
                    <a:pt x="54" y="5"/>
                  </a:cubicBezTo>
                  <a:cubicBezTo>
                    <a:pt x="58" y="4"/>
                    <a:pt x="62" y="4"/>
                    <a:pt x="65" y="5"/>
                  </a:cubicBezTo>
                  <a:cubicBezTo>
                    <a:pt x="68" y="6"/>
                    <a:pt x="70" y="7"/>
                    <a:pt x="70" y="8"/>
                  </a:cubicBezTo>
                  <a:cubicBezTo>
                    <a:pt x="69" y="11"/>
                    <a:pt x="68" y="14"/>
                    <a:pt x="67" y="16"/>
                  </a:cubicBezTo>
                  <a:cubicBezTo>
                    <a:pt x="66" y="18"/>
                    <a:pt x="65" y="19"/>
                    <a:pt x="63" y="19"/>
                  </a:cubicBezTo>
                  <a:cubicBezTo>
                    <a:pt x="62" y="20"/>
                    <a:pt x="61" y="20"/>
                    <a:pt x="59" y="20"/>
                  </a:cubicBezTo>
                  <a:cubicBezTo>
                    <a:pt x="58" y="19"/>
                    <a:pt x="57" y="18"/>
                    <a:pt x="56" y="17"/>
                  </a:cubicBezTo>
                  <a:cubicBezTo>
                    <a:pt x="56" y="17"/>
                    <a:pt x="56" y="16"/>
                    <a:pt x="56" y="16"/>
                  </a:cubicBezTo>
                  <a:cubicBezTo>
                    <a:pt x="56" y="16"/>
                    <a:pt x="56" y="16"/>
                    <a:pt x="56" y="15"/>
                  </a:cubicBezTo>
                  <a:cubicBezTo>
                    <a:pt x="56" y="15"/>
                    <a:pt x="57" y="14"/>
                    <a:pt x="57" y="14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60" y="13"/>
                    <a:pt x="61" y="13"/>
                    <a:pt x="61" y="14"/>
                  </a:cubicBezTo>
                  <a:cubicBezTo>
                    <a:pt x="61" y="14"/>
                    <a:pt x="62" y="14"/>
                    <a:pt x="62" y="15"/>
                  </a:cubicBezTo>
                  <a:cubicBezTo>
                    <a:pt x="62" y="15"/>
                    <a:pt x="61" y="15"/>
                    <a:pt x="61" y="15"/>
                  </a:cubicBezTo>
                  <a:cubicBezTo>
                    <a:pt x="61" y="15"/>
                    <a:pt x="60" y="15"/>
                    <a:pt x="59" y="14"/>
                  </a:cubicBezTo>
                  <a:cubicBezTo>
                    <a:pt x="58" y="14"/>
                    <a:pt x="58" y="15"/>
                    <a:pt x="58" y="16"/>
                  </a:cubicBezTo>
                  <a:cubicBezTo>
                    <a:pt x="58" y="17"/>
                    <a:pt x="58" y="17"/>
                    <a:pt x="58" y="18"/>
                  </a:cubicBezTo>
                  <a:cubicBezTo>
                    <a:pt x="60" y="19"/>
                    <a:pt x="61" y="19"/>
                    <a:pt x="61" y="18"/>
                  </a:cubicBezTo>
                  <a:cubicBezTo>
                    <a:pt x="62" y="18"/>
                    <a:pt x="63" y="16"/>
                    <a:pt x="63" y="15"/>
                  </a:cubicBezTo>
                  <a:cubicBezTo>
                    <a:pt x="63" y="13"/>
                    <a:pt x="63" y="12"/>
                    <a:pt x="62" y="11"/>
                  </a:cubicBezTo>
                  <a:cubicBezTo>
                    <a:pt x="61" y="10"/>
                    <a:pt x="60" y="9"/>
                    <a:pt x="58" y="10"/>
                  </a:cubicBezTo>
                  <a:cubicBezTo>
                    <a:pt x="58" y="10"/>
                    <a:pt x="58" y="10"/>
                    <a:pt x="57" y="10"/>
                  </a:cubicBezTo>
                  <a:cubicBezTo>
                    <a:pt x="56" y="11"/>
                    <a:pt x="56" y="12"/>
                    <a:pt x="55" y="13"/>
                  </a:cubicBezTo>
                  <a:cubicBezTo>
                    <a:pt x="54" y="14"/>
                    <a:pt x="54" y="16"/>
                    <a:pt x="55" y="18"/>
                  </a:cubicBezTo>
                  <a:cubicBezTo>
                    <a:pt x="55" y="19"/>
                    <a:pt x="55" y="20"/>
                    <a:pt x="56" y="20"/>
                  </a:cubicBezTo>
                  <a:cubicBezTo>
                    <a:pt x="57" y="22"/>
                    <a:pt x="58" y="22"/>
                    <a:pt x="59" y="23"/>
                  </a:cubicBezTo>
                  <a:cubicBezTo>
                    <a:pt x="60" y="23"/>
                    <a:pt x="62" y="23"/>
                    <a:pt x="63" y="23"/>
                  </a:cubicBezTo>
                  <a:cubicBezTo>
                    <a:pt x="65" y="22"/>
                    <a:pt x="66" y="21"/>
                    <a:pt x="67" y="19"/>
                  </a:cubicBezTo>
                  <a:cubicBezTo>
                    <a:pt x="69" y="16"/>
                    <a:pt x="71" y="13"/>
                    <a:pt x="71" y="9"/>
                  </a:cubicBezTo>
                  <a:cubicBezTo>
                    <a:pt x="71" y="5"/>
                    <a:pt x="69" y="3"/>
                    <a:pt x="66" y="2"/>
                  </a:cubicBezTo>
                  <a:cubicBezTo>
                    <a:pt x="62" y="1"/>
                    <a:pt x="58" y="1"/>
                    <a:pt x="54" y="2"/>
                  </a:cubicBezTo>
                  <a:cubicBezTo>
                    <a:pt x="49" y="3"/>
                    <a:pt x="45" y="5"/>
                    <a:pt x="43" y="8"/>
                  </a:cubicBezTo>
                  <a:cubicBezTo>
                    <a:pt x="39" y="12"/>
                    <a:pt x="38" y="18"/>
                    <a:pt x="43" y="25"/>
                  </a:cubicBezTo>
                  <a:cubicBezTo>
                    <a:pt x="48" y="34"/>
                    <a:pt x="63" y="35"/>
                    <a:pt x="77" y="33"/>
                  </a:cubicBezTo>
                  <a:cubicBezTo>
                    <a:pt x="77" y="33"/>
                    <a:pt x="78" y="33"/>
                    <a:pt x="79" y="33"/>
                  </a:cubicBezTo>
                  <a:cubicBezTo>
                    <a:pt x="72" y="37"/>
                    <a:pt x="65" y="41"/>
                    <a:pt x="59" y="45"/>
                  </a:cubicBezTo>
                  <a:cubicBezTo>
                    <a:pt x="52" y="49"/>
                    <a:pt x="47" y="52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4" y="54"/>
                    <a:pt x="41" y="56"/>
                    <a:pt x="38" y="58"/>
                  </a:cubicBezTo>
                  <a:cubicBezTo>
                    <a:pt x="34" y="60"/>
                    <a:pt x="29" y="63"/>
                    <a:pt x="26" y="67"/>
                  </a:cubicBezTo>
                  <a:cubicBezTo>
                    <a:pt x="24" y="69"/>
                    <a:pt x="23" y="71"/>
                    <a:pt x="24" y="73"/>
                  </a:cubicBezTo>
                  <a:cubicBezTo>
                    <a:pt x="24" y="74"/>
                    <a:pt x="25" y="75"/>
                    <a:pt x="25" y="75"/>
                  </a:cubicBezTo>
                  <a:cubicBezTo>
                    <a:pt x="26" y="76"/>
                    <a:pt x="27" y="76"/>
                    <a:pt x="27" y="76"/>
                  </a:cubicBezTo>
                  <a:cubicBezTo>
                    <a:pt x="30" y="76"/>
                    <a:pt x="33" y="76"/>
                    <a:pt x="35" y="74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5" y="74"/>
                    <a:pt x="36" y="73"/>
                    <a:pt x="37" y="72"/>
                  </a:cubicBezTo>
                  <a:cubicBezTo>
                    <a:pt x="38" y="71"/>
                    <a:pt x="39" y="70"/>
                    <a:pt x="40" y="69"/>
                  </a:cubicBezTo>
                  <a:cubicBezTo>
                    <a:pt x="44" y="64"/>
                    <a:pt x="50" y="57"/>
                    <a:pt x="52" y="52"/>
                  </a:cubicBezTo>
                  <a:cubicBezTo>
                    <a:pt x="54" y="51"/>
                    <a:pt x="57" y="50"/>
                    <a:pt x="59" y="48"/>
                  </a:cubicBezTo>
                  <a:cubicBezTo>
                    <a:pt x="64" y="45"/>
                    <a:pt x="69" y="42"/>
                    <a:pt x="75" y="38"/>
                  </a:cubicBezTo>
                  <a:cubicBezTo>
                    <a:pt x="68" y="47"/>
                    <a:pt x="64" y="57"/>
                    <a:pt x="64" y="64"/>
                  </a:cubicBezTo>
                  <a:cubicBezTo>
                    <a:pt x="65" y="67"/>
                    <a:pt x="66" y="70"/>
                    <a:pt x="68" y="73"/>
                  </a:cubicBezTo>
                  <a:cubicBezTo>
                    <a:pt x="71" y="76"/>
                    <a:pt x="74" y="79"/>
                    <a:pt x="77" y="81"/>
                  </a:cubicBezTo>
                  <a:cubicBezTo>
                    <a:pt x="80" y="83"/>
                    <a:pt x="84" y="84"/>
                    <a:pt x="87" y="84"/>
                  </a:cubicBezTo>
                  <a:cubicBezTo>
                    <a:pt x="89" y="83"/>
                    <a:pt x="91" y="83"/>
                    <a:pt x="93" y="81"/>
                  </a:cubicBezTo>
                  <a:cubicBezTo>
                    <a:pt x="95" y="80"/>
                    <a:pt x="97" y="76"/>
                    <a:pt x="97" y="71"/>
                  </a:cubicBezTo>
                  <a:cubicBezTo>
                    <a:pt x="98" y="68"/>
                    <a:pt x="98" y="65"/>
                    <a:pt x="97" y="62"/>
                  </a:cubicBezTo>
                  <a:cubicBezTo>
                    <a:pt x="96" y="59"/>
                    <a:pt x="95" y="56"/>
                    <a:pt x="94" y="54"/>
                  </a:cubicBezTo>
                  <a:cubicBezTo>
                    <a:pt x="92" y="52"/>
                    <a:pt x="90" y="51"/>
                    <a:pt x="88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85" y="50"/>
                    <a:pt x="81" y="51"/>
                    <a:pt x="78" y="53"/>
                  </a:cubicBezTo>
                  <a:cubicBezTo>
                    <a:pt x="74" y="55"/>
                    <a:pt x="72" y="59"/>
                    <a:pt x="71" y="64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1" y="65"/>
                    <a:pt x="71" y="65"/>
                    <a:pt x="71" y="65"/>
                  </a:cubicBezTo>
                  <a:cubicBezTo>
                    <a:pt x="70" y="72"/>
                    <a:pt x="73" y="75"/>
                    <a:pt x="78" y="76"/>
                  </a:cubicBezTo>
                  <a:cubicBezTo>
                    <a:pt x="79" y="76"/>
                    <a:pt x="81" y="76"/>
                    <a:pt x="83" y="75"/>
                  </a:cubicBezTo>
                  <a:cubicBezTo>
                    <a:pt x="85" y="75"/>
                    <a:pt x="86" y="74"/>
                    <a:pt x="88" y="73"/>
                  </a:cubicBezTo>
                  <a:cubicBezTo>
                    <a:pt x="92" y="70"/>
                    <a:pt x="94" y="67"/>
                    <a:pt x="92" y="63"/>
                  </a:cubicBezTo>
                  <a:cubicBezTo>
                    <a:pt x="90" y="61"/>
                    <a:pt x="85" y="60"/>
                    <a:pt x="82" y="60"/>
                  </a:cubicBezTo>
                  <a:cubicBezTo>
                    <a:pt x="81" y="60"/>
                    <a:pt x="80" y="60"/>
                    <a:pt x="79" y="61"/>
                  </a:cubicBezTo>
                  <a:cubicBezTo>
                    <a:pt x="79" y="61"/>
                    <a:pt x="79" y="61"/>
                    <a:pt x="79" y="61"/>
                  </a:cubicBezTo>
                  <a:cubicBezTo>
                    <a:pt x="78" y="61"/>
                    <a:pt x="78" y="61"/>
                    <a:pt x="77" y="62"/>
                  </a:cubicBezTo>
                  <a:cubicBezTo>
                    <a:pt x="77" y="64"/>
                    <a:pt x="77" y="65"/>
                    <a:pt x="78" y="67"/>
                  </a:cubicBezTo>
                  <a:cubicBezTo>
                    <a:pt x="80" y="70"/>
                    <a:pt x="82" y="71"/>
                    <a:pt x="83" y="71"/>
                  </a:cubicBezTo>
                  <a:cubicBezTo>
                    <a:pt x="84" y="71"/>
                    <a:pt x="84" y="70"/>
                    <a:pt x="85" y="70"/>
                  </a:cubicBezTo>
                  <a:cubicBezTo>
                    <a:pt x="86" y="68"/>
                    <a:pt x="86" y="67"/>
                    <a:pt x="85" y="66"/>
                  </a:cubicBezTo>
                  <a:cubicBezTo>
                    <a:pt x="85" y="65"/>
                    <a:pt x="84" y="65"/>
                    <a:pt x="84" y="65"/>
                  </a:cubicBezTo>
                  <a:cubicBezTo>
                    <a:pt x="83" y="65"/>
                    <a:pt x="83" y="66"/>
                    <a:pt x="83" y="67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2" y="67"/>
                    <a:pt x="81" y="67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0" y="64"/>
                    <a:pt x="81" y="63"/>
                    <a:pt x="82" y="63"/>
                  </a:cubicBezTo>
                  <a:cubicBezTo>
                    <a:pt x="85" y="63"/>
                    <a:pt x="90" y="65"/>
                    <a:pt x="91" y="66"/>
                  </a:cubicBezTo>
                  <a:cubicBezTo>
                    <a:pt x="91" y="67"/>
                    <a:pt x="90" y="68"/>
                    <a:pt x="88" y="70"/>
                  </a:cubicBezTo>
                  <a:cubicBezTo>
                    <a:pt x="86" y="71"/>
                    <a:pt x="85" y="71"/>
                    <a:pt x="83" y="72"/>
                  </a:cubicBezTo>
                  <a:cubicBezTo>
                    <a:pt x="81" y="72"/>
                    <a:pt x="79" y="73"/>
                    <a:pt x="78" y="73"/>
                  </a:cubicBezTo>
                  <a:cubicBezTo>
                    <a:pt x="74" y="72"/>
                    <a:pt x="72" y="70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3" y="61"/>
                    <a:pt x="75" y="58"/>
                    <a:pt x="78" y="56"/>
                  </a:cubicBezTo>
                  <a:cubicBezTo>
                    <a:pt x="81" y="54"/>
                    <a:pt x="85" y="54"/>
                    <a:pt x="87" y="54"/>
                  </a:cubicBezTo>
                  <a:cubicBezTo>
                    <a:pt x="87" y="54"/>
                    <a:pt x="88" y="54"/>
                    <a:pt x="88" y="54"/>
                  </a:cubicBezTo>
                  <a:cubicBezTo>
                    <a:pt x="90" y="54"/>
                    <a:pt x="92" y="56"/>
                    <a:pt x="93" y="57"/>
                  </a:cubicBezTo>
                  <a:cubicBezTo>
                    <a:pt x="94" y="59"/>
                    <a:pt x="95" y="61"/>
                    <a:pt x="96" y="64"/>
                  </a:cubicBezTo>
                  <a:cubicBezTo>
                    <a:pt x="96" y="66"/>
                    <a:pt x="96" y="68"/>
                    <a:pt x="96" y="71"/>
                  </a:cubicBezTo>
                  <a:cubicBezTo>
                    <a:pt x="96" y="74"/>
                    <a:pt x="94" y="77"/>
                    <a:pt x="92" y="78"/>
                  </a:cubicBezTo>
                  <a:cubicBezTo>
                    <a:pt x="91" y="79"/>
                    <a:pt x="89" y="80"/>
                    <a:pt x="87" y="80"/>
                  </a:cubicBezTo>
                  <a:cubicBezTo>
                    <a:pt x="84" y="81"/>
                    <a:pt x="81" y="80"/>
                    <a:pt x="77" y="78"/>
                  </a:cubicBezTo>
                  <a:cubicBezTo>
                    <a:pt x="74" y="76"/>
                    <a:pt x="71" y="73"/>
                    <a:pt x="69" y="70"/>
                  </a:cubicBezTo>
                  <a:cubicBezTo>
                    <a:pt x="67" y="68"/>
                    <a:pt x="66" y="65"/>
                    <a:pt x="66" y="63"/>
                  </a:cubicBezTo>
                  <a:cubicBezTo>
                    <a:pt x="65" y="55"/>
                    <a:pt x="73" y="43"/>
                    <a:pt x="82" y="34"/>
                  </a:cubicBezTo>
                  <a:cubicBezTo>
                    <a:pt x="84" y="33"/>
                    <a:pt x="86" y="32"/>
                    <a:pt x="88" y="30"/>
                  </a:cubicBezTo>
                  <a:cubicBezTo>
                    <a:pt x="88" y="30"/>
                    <a:pt x="88" y="30"/>
                    <a:pt x="89" y="30"/>
                  </a:cubicBezTo>
                  <a:cubicBezTo>
                    <a:pt x="92" y="29"/>
                    <a:pt x="96" y="28"/>
                    <a:pt x="98" y="26"/>
                  </a:cubicBezTo>
                  <a:cubicBezTo>
                    <a:pt x="101" y="25"/>
                    <a:pt x="103" y="23"/>
                    <a:pt x="104" y="20"/>
                  </a:cubicBezTo>
                  <a:cubicBezTo>
                    <a:pt x="115" y="13"/>
                    <a:pt x="124" y="7"/>
                    <a:pt x="125" y="4"/>
                  </a:cubicBezTo>
                  <a:cubicBezTo>
                    <a:pt x="126" y="2"/>
                    <a:pt x="126" y="1"/>
                    <a:pt x="124" y="1"/>
                  </a:cubicBezTo>
                  <a:cubicBezTo>
                    <a:pt x="124" y="0"/>
                    <a:pt x="124" y="1"/>
                    <a:pt x="123" y="2"/>
                  </a:cubicBezTo>
                  <a:cubicBezTo>
                    <a:pt x="123" y="2"/>
                    <a:pt x="123" y="2"/>
                    <a:pt x="123" y="3"/>
                  </a:cubicBezTo>
                  <a:cubicBezTo>
                    <a:pt x="121" y="5"/>
                    <a:pt x="113" y="11"/>
                    <a:pt x="103" y="17"/>
                  </a:cubicBezTo>
                  <a:close/>
                  <a:moveTo>
                    <a:pt x="47" y="56"/>
                  </a:moveTo>
                  <a:cubicBezTo>
                    <a:pt x="47" y="55"/>
                    <a:pt x="49" y="54"/>
                    <a:pt x="51" y="53"/>
                  </a:cubicBezTo>
                  <a:cubicBezTo>
                    <a:pt x="49" y="56"/>
                    <a:pt x="43" y="61"/>
                    <a:pt x="39" y="66"/>
                  </a:cubicBezTo>
                  <a:cubicBezTo>
                    <a:pt x="38" y="67"/>
                    <a:pt x="37" y="68"/>
                    <a:pt x="36" y="69"/>
                  </a:cubicBezTo>
                  <a:cubicBezTo>
                    <a:pt x="36" y="70"/>
                    <a:pt x="35" y="71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3" y="72"/>
                    <a:pt x="30" y="73"/>
                    <a:pt x="28" y="73"/>
                  </a:cubicBezTo>
                  <a:cubicBezTo>
                    <a:pt x="27" y="73"/>
                    <a:pt x="26" y="72"/>
                    <a:pt x="26" y="72"/>
                  </a:cubicBezTo>
                  <a:cubicBezTo>
                    <a:pt x="25" y="72"/>
                    <a:pt x="25" y="72"/>
                    <a:pt x="25" y="71"/>
                  </a:cubicBezTo>
                  <a:cubicBezTo>
                    <a:pt x="25" y="71"/>
                    <a:pt x="26" y="71"/>
                    <a:pt x="27" y="70"/>
                  </a:cubicBezTo>
                  <a:cubicBezTo>
                    <a:pt x="30" y="66"/>
                    <a:pt x="34" y="64"/>
                    <a:pt x="39" y="61"/>
                  </a:cubicBezTo>
                  <a:cubicBezTo>
                    <a:pt x="42" y="59"/>
                    <a:pt x="44" y="58"/>
                    <a:pt x="47" y="56"/>
                  </a:cubicBezTo>
                  <a:cubicBezTo>
                    <a:pt x="47" y="56"/>
                    <a:pt x="47" y="56"/>
                    <a:pt x="47" y="56"/>
                  </a:cubicBezTo>
                  <a:close/>
                  <a:moveTo>
                    <a:pt x="78" y="64"/>
                  </a:moveTo>
                  <a:cubicBezTo>
                    <a:pt x="78" y="64"/>
                    <a:pt x="78" y="64"/>
                    <a:pt x="79" y="64"/>
                  </a:cubicBezTo>
                  <a:cubicBezTo>
                    <a:pt x="78" y="64"/>
                    <a:pt x="78" y="65"/>
                    <a:pt x="78" y="64"/>
                  </a:cubicBezTo>
                  <a:close/>
                  <a:moveTo>
                    <a:pt x="17" y="73"/>
                  </a:moveTo>
                  <a:cubicBezTo>
                    <a:pt x="16" y="74"/>
                    <a:pt x="14" y="75"/>
                    <a:pt x="13" y="77"/>
                  </a:cubicBezTo>
                  <a:cubicBezTo>
                    <a:pt x="13" y="78"/>
                    <a:pt x="12" y="79"/>
                    <a:pt x="12" y="80"/>
                  </a:cubicBezTo>
                  <a:cubicBezTo>
                    <a:pt x="12" y="82"/>
                    <a:pt x="13" y="83"/>
                    <a:pt x="14" y="83"/>
                  </a:cubicBezTo>
                  <a:cubicBezTo>
                    <a:pt x="15" y="84"/>
                    <a:pt x="16" y="84"/>
                    <a:pt x="18" y="85"/>
                  </a:cubicBezTo>
                  <a:cubicBezTo>
                    <a:pt x="20" y="85"/>
                    <a:pt x="22" y="83"/>
                    <a:pt x="23" y="81"/>
                  </a:cubicBezTo>
                  <a:cubicBezTo>
                    <a:pt x="23" y="79"/>
                    <a:pt x="23" y="77"/>
                    <a:pt x="23" y="76"/>
                  </a:cubicBezTo>
                  <a:cubicBezTo>
                    <a:pt x="23" y="74"/>
                    <a:pt x="22" y="73"/>
                    <a:pt x="21" y="72"/>
                  </a:cubicBezTo>
                  <a:cubicBezTo>
                    <a:pt x="20" y="72"/>
                    <a:pt x="19" y="72"/>
                    <a:pt x="17" y="73"/>
                  </a:cubicBezTo>
                  <a:close/>
                  <a:moveTo>
                    <a:pt x="14" y="80"/>
                  </a:moveTo>
                  <a:cubicBezTo>
                    <a:pt x="15" y="78"/>
                    <a:pt x="17" y="77"/>
                    <a:pt x="18" y="76"/>
                  </a:cubicBezTo>
                  <a:cubicBezTo>
                    <a:pt x="19" y="75"/>
                    <a:pt x="20" y="75"/>
                    <a:pt x="21" y="75"/>
                  </a:cubicBezTo>
                  <a:cubicBezTo>
                    <a:pt x="21" y="76"/>
                    <a:pt x="22" y="76"/>
                    <a:pt x="22" y="77"/>
                  </a:cubicBezTo>
                  <a:cubicBezTo>
                    <a:pt x="22" y="78"/>
                    <a:pt x="22" y="78"/>
                    <a:pt x="22" y="79"/>
                  </a:cubicBezTo>
                  <a:cubicBezTo>
                    <a:pt x="21" y="80"/>
                    <a:pt x="20" y="81"/>
                    <a:pt x="18" y="81"/>
                  </a:cubicBezTo>
                  <a:cubicBezTo>
                    <a:pt x="16" y="81"/>
                    <a:pt x="15" y="81"/>
                    <a:pt x="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14" y="80"/>
                    <a:pt x="14" y="80"/>
                  </a:cubicBezTo>
                  <a:close/>
                  <a:moveTo>
                    <a:pt x="3" y="84"/>
                  </a:moveTo>
                  <a:cubicBezTo>
                    <a:pt x="1" y="86"/>
                    <a:pt x="0" y="88"/>
                    <a:pt x="0" y="90"/>
                  </a:cubicBezTo>
                  <a:cubicBezTo>
                    <a:pt x="0" y="92"/>
                    <a:pt x="1" y="93"/>
                    <a:pt x="2" y="93"/>
                  </a:cubicBezTo>
                  <a:cubicBezTo>
                    <a:pt x="3" y="94"/>
                    <a:pt x="4" y="94"/>
                    <a:pt x="6" y="94"/>
                  </a:cubicBezTo>
                  <a:cubicBezTo>
                    <a:pt x="8" y="93"/>
                    <a:pt x="10" y="91"/>
                    <a:pt x="11" y="87"/>
                  </a:cubicBezTo>
                  <a:cubicBezTo>
                    <a:pt x="12" y="85"/>
                    <a:pt x="12" y="84"/>
                    <a:pt x="11" y="83"/>
                  </a:cubicBezTo>
                  <a:cubicBezTo>
                    <a:pt x="11" y="82"/>
                    <a:pt x="11" y="81"/>
                    <a:pt x="10" y="81"/>
                  </a:cubicBezTo>
                  <a:cubicBezTo>
                    <a:pt x="9" y="81"/>
                    <a:pt x="9" y="81"/>
                    <a:pt x="8" y="81"/>
                  </a:cubicBezTo>
                  <a:cubicBezTo>
                    <a:pt x="7" y="82"/>
                    <a:pt x="5" y="83"/>
                    <a:pt x="3" y="84"/>
                  </a:cubicBezTo>
                  <a:close/>
                  <a:moveTo>
                    <a:pt x="2" y="89"/>
                  </a:moveTo>
                  <a:cubicBezTo>
                    <a:pt x="2" y="89"/>
                    <a:pt x="2" y="88"/>
                    <a:pt x="4" y="87"/>
                  </a:cubicBezTo>
                  <a:cubicBezTo>
                    <a:pt x="5" y="86"/>
                    <a:pt x="7" y="85"/>
                    <a:pt x="8" y="85"/>
                  </a:cubicBezTo>
                  <a:cubicBezTo>
                    <a:pt x="9" y="85"/>
                    <a:pt x="9" y="85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9" y="88"/>
                    <a:pt x="7" y="90"/>
                    <a:pt x="6" y="90"/>
                  </a:cubicBezTo>
                  <a:cubicBezTo>
                    <a:pt x="5" y="91"/>
                    <a:pt x="3" y="90"/>
                    <a:pt x="3" y="90"/>
                  </a:cubicBezTo>
                  <a:cubicBezTo>
                    <a:pt x="2" y="90"/>
                    <a:pt x="2" y="89"/>
                    <a:pt x="2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1"/>
            <p:cNvSpPr>
              <a:spLocks noEditPoints="1"/>
            </p:cNvSpPr>
            <p:nvPr/>
          </p:nvSpPr>
          <p:spPr bwMode="auto">
            <a:xfrm>
              <a:off x="4653" y="470"/>
              <a:ext cx="85" cy="62"/>
            </a:xfrm>
            <a:custGeom>
              <a:avLst/>
              <a:gdLst>
                <a:gd name="T0" fmla="*/ 103 w 126"/>
                <a:gd name="T1" fmla="*/ 75 h 92"/>
                <a:gd name="T2" fmla="*/ 93 w 126"/>
                <a:gd name="T3" fmla="*/ 65 h 92"/>
                <a:gd name="T4" fmla="*/ 80 w 126"/>
                <a:gd name="T5" fmla="*/ 21 h 92"/>
                <a:gd name="T6" fmla="*/ 103 w 126"/>
                <a:gd name="T7" fmla="*/ 36 h 92"/>
                <a:gd name="T8" fmla="*/ 89 w 126"/>
                <a:gd name="T9" fmla="*/ 39 h 92"/>
                <a:gd name="T10" fmla="*/ 90 w 126"/>
                <a:gd name="T11" fmla="*/ 30 h 92"/>
                <a:gd name="T12" fmla="*/ 94 w 126"/>
                <a:gd name="T13" fmla="*/ 32 h 92"/>
                <a:gd name="T14" fmla="*/ 93 w 126"/>
                <a:gd name="T15" fmla="*/ 35 h 92"/>
                <a:gd name="T16" fmla="*/ 89 w 126"/>
                <a:gd name="T17" fmla="*/ 33 h 92"/>
                <a:gd name="T18" fmla="*/ 97 w 126"/>
                <a:gd name="T19" fmla="*/ 35 h 92"/>
                <a:gd name="T20" fmla="*/ 93 w 126"/>
                <a:gd name="T21" fmla="*/ 29 h 92"/>
                <a:gd name="T22" fmla="*/ 85 w 126"/>
                <a:gd name="T23" fmla="*/ 36 h 92"/>
                <a:gd name="T24" fmla="*/ 102 w 126"/>
                <a:gd name="T25" fmla="*/ 43 h 92"/>
                <a:gd name="T26" fmla="*/ 94 w 126"/>
                <a:gd name="T27" fmla="*/ 15 h 92"/>
                <a:gd name="T28" fmla="*/ 82 w 126"/>
                <a:gd name="T29" fmla="*/ 58 h 92"/>
                <a:gd name="T30" fmla="*/ 53 w 126"/>
                <a:gd name="T31" fmla="*/ 33 h 92"/>
                <a:gd name="T32" fmla="*/ 26 w 126"/>
                <a:gd name="T33" fmla="*/ 18 h 92"/>
                <a:gd name="T34" fmla="*/ 29 w 126"/>
                <a:gd name="T35" fmla="*/ 29 h 92"/>
                <a:gd name="T36" fmla="*/ 29 w 126"/>
                <a:gd name="T37" fmla="*/ 29 h 92"/>
                <a:gd name="T38" fmla="*/ 55 w 126"/>
                <a:gd name="T39" fmla="*/ 38 h 92"/>
                <a:gd name="T40" fmla="*/ 47 w 126"/>
                <a:gd name="T41" fmla="*/ 54 h 92"/>
                <a:gd name="T42" fmla="*/ 36 w 126"/>
                <a:gd name="T43" fmla="*/ 81 h 92"/>
                <a:gd name="T44" fmla="*/ 60 w 126"/>
                <a:gd name="T45" fmla="*/ 84 h 92"/>
                <a:gd name="T46" fmla="*/ 67 w 126"/>
                <a:gd name="T47" fmla="*/ 71 h 92"/>
                <a:gd name="T48" fmla="*/ 49 w 126"/>
                <a:gd name="T49" fmla="*/ 60 h 92"/>
                <a:gd name="T50" fmla="*/ 40 w 126"/>
                <a:gd name="T51" fmla="*/ 70 h 92"/>
                <a:gd name="T52" fmla="*/ 57 w 126"/>
                <a:gd name="T53" fmla="*/ 79 h 92"/>
                <a:gd name="T54" fmla="*/ 55 w 126"/>
                <a:gd name="T55" fmla="*/ 67 h 92"/>
                <a:gd name="T56" fmla="*/ 47 w 126"/>
                <a:gd name="T57" fmla="*/ 73 h 92"/>
                <a:gd name="T58" fmla="*/ 53 w 126"/>
                <a:gd name="T59" fmla="*/ 72 h 92"/>
                <a:gd name="T60" fmla="*/ 50 w 126"/>
                <a:gd name="T61" fmla="*/ 72 h 92"/>
                <a:gd name="T62" fmla="*/ 52 w 126"/>
                <a:gd name="T63" fmla="*/ 68 h 92"/>
                <a:gd name="T64" fmla="*/ 54 w 126"/>
                <a:gd name="T65" fmla="*/ 79 h 92"/>
                <a:gd name="T66" fmla="*/ 43 w 126"/>
                <a:gd name="T67" fmla="*/ 69 h 92"/>
                <a:gd name="T68" fmla="*/ 49 w 126"/>
                <a:gd name="T69" fmla="*/ 61 h 92"/>
                <a:gd name="T70" fmla="*/ 64 w 126"/>
                <a:gd name="T71" fmla="*/ 73 h 92"/>
                <a:gd name="T72" fmla="*/ 51 w 126"/>
                <a:gd name="T73" fmla="*/ 86 h 92"/>
                <a:gd name="T74" fmla="*/ 38 w 126"/>
                <a:gd name="T75" fmla="*/ 70 h 92"/>
                <a:gd name="T76" fmla="*/ 81 w 126"/>
                <a:gd name="T77" fmla="*/ 61 h 92"/>
                <a:gd name="T78" fmla="*/ 94 w 126"/>
                <a:gd name="T79" fmla="*/ 74 h 92"/>
                <a:gd name="T80" fmla="*/ 126 w 126"/>
                <a:gd name="T81" fmla="*/ 91 h 92"/>
                <a:gd name="T82" fmla="*/ 104 w 126"/>
                <a:gd name="T83" fmla="*/ 76 h 92"/>
                <a:gd name="T84" fmla="*/ 38 w 126"/>
                <a:gd name="T85" fmla="*/ 30 h 92"/>
                <a:gd name="T86" fmla="*/ 31 w 126"/>
                <a:gd name="T87" fmla="*/ 27 h 92"/>
                <a:gd name="T88" fmla="*/ 28 w 126"/>
                <a:gd name="T89" fmla="*/ 19 h 92"/>
                <a:gd name="T90" fmla="*/ 42 w 126"/>
                <a:gd name="T91" fmla="*/ 28 h 92"/>
                <a:gd name="T92" fmla="*/ 51 w 126"/>
                <a:gd name="T93" fmla="*/ 67 h 92"/>
                <a:gd name="T94" fmla="*/ 24 w 126"/>
                <a:gd name="T95" fmla="*/ 12 h 92"/>
                <a:gd name="T96" fmla="*/ 13 w 126"/>
                <a:gd name="T97" fmla="*/ 12 h 92"/>
                <a:gd name="T98" fmla="*/ 23 w 126"/>
                <a:gd name="T99" fmla="*/ 18 h 92"/>
                <a:gd name="T100" fmla="*/ 17 w 126"/>
                <a:gd name="T101" fmla="*/ 11 h 92"/>
                <a:gd name="T102" fmla="*/ 22 w 126"/>
                <a:gd name="T103" fmla="*/ 17 h 92"/>
                <a:gd name="T104" fmla="*/ 16 w 126"/>
                <a:gd name="T105" fmla="*/ 11 h 92"/>
                <a:gd name="T106" fmla="*/ 9 w 126"/>
                <a:gd name="T107" fmla="*/ 2 h 92"/>
                <a:gd name="T108" fmla="*/ 1 w 126"/>
                <a:gd name="T109" fmla="*/ 7 h 92"/>
                <a:gd name="T110" fmla="*/ 14 w 126"/>
                <a:gd name="T111" fmla="*/ 7 h 92"/>
                <a:gd name="T112" fmla="*/ 4 w 126"/>
                <a:gd name="T113" fmla="*/ 2 h 92"/>
                <a:gd name="T114" fmla="*/ 11 w 126"/>
                <a:gd name="T115" fmla="*/ 8 h 92"/>
                <a:gd name="T116" fmla="*/ 4 w 126"/>
                <a:gd name="T117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6" h="92">
                  <a:moveTo>
                    <a:pt x="104" y="76"/>
                  </a:moveTo>
                  <a:cubicBezTo>
                    <a:pt x="104" y="76"/>
                    <a:pt x="104" y="76"/>
                    <a:pt x="103" y="75"/>
                  </a:cubicBezTo>
                  <a:cubicBezTo>
                    <a:pt x="103" y="75"/>
                    <a:pt x="103" y="75"/>
                    <a:pt x="103" y="75"/>
                  </a:cubicBezTo>
                  <a:cubicBezTo>
                    <a:pt x="103" y="75"/>
                    <a:pt x="103" y="75"/>
                    <a:pt x="103" y="75"/>
                  </a:cubicBezTo>
                  <a:cubicBezTo>
                    <a:pt x="102" y="74"/>
                    <a:pt x="101" y="72"/>
                    <a:pt x="99" y="70"/>
                  </a:cubicBezTo>
                  <a:cubicBezTo>
                    <a:pt x="98" y="68"/>
                    <a:pt x="95" y="66"/>
                    <a:pt x="93" y="65"/>
                  </a:cubicBezTo>
                  <a:cubicBezTo>
                    <a:pt x="91" y="64"/>
                    <a:pt x="90" y="63"/>
                    <a:pt x="88" y="62"/>
                  </a:cubicBezTo>
                  <a:cubicBezTo>
                    <a:pt x="87" y="59"/>
                    <a:pt x="85" y="57"/>
                    <a:pt x="84" y="55"/>
                  </a:cubicBezTo>
                  <a:cubicBezTo>
                    <a:pt x="77" y="42"/>
                    <a:pt x="74" y="28"/>
                    <a:pt x="80" y="21"/>
                  </a:cubicBezTo>
                  <a:cubicBezTo>
                    <a:pt x="84" y="16"/>
                    <a:pt x="88" y="16"/>
                    <a:pt x="91" y="17"/>
                  </a:cubicBezTo>
                  <a:cubicBezTo>
                    <a:pt x="95" y="18"/>
                    <a:pt x="98" y="21"/>
                    <a:pt x="100" y="25"/>
                  </a:cubicBezTo>
                  <a:cubicBezTo>
                    <a:pt x="102" y="29"/>
                    <a:pt x="103" y="33"/>
                    <a:pt x="103" y="36"/>
                  </a:cubicBezTo>
                  <a:cubicBezTo>
                    <a:pt x="104" y="39"/>
                    <a:pt x="103" y="41"/>
                    <a:pt x="102" y="41"/>
                  </a:cubicBezTo>
                  <a:cubicBezTo>
                    <a:pt x="99" y="42"/>
                    <a:pt x="96" y="42"/>
                    <a:pt x="93" y="41"/>
                  </a:cubicBezTo>
                  <a:cubicBezTo>
                    <a:pt x="92" y="40"/>
                    <a:pt x="90" y="40"/>
                    <a:pt x="89" y="39"/>
                  </a:cubicBezTo>
                  <a:cubicBezTo>
                    <a:pt x="88" y="37"/>
                    <a:pt x="88" y="36"/>
                    <a:pt x="88" y="35"/>
                  </a:cubicBezTo>
                  <a:cubicBezTo>
                    <a:pt x="88" y="34"/>
                    <a:pt x="88" y="33"/>
                    <a:pt x="89" y="31"/>
                  </a:cubicBezTo>
                  <a:cubicBezTo>
                    <a:pt x="90" y="31"/>
                    <a:pt x="90" y="31"/>
                    <a:pt x="90" y="30"/>
                  </a:cubicBezTo>
                  <a:cubicBezTo>
                    <a:pt x="90" y="30"/>
                    <a:pt x="91" y="30"/>
                    <a:pt x="91" y="30"/>
                  </a:cubicBezTo>
                  <a:cubicBezTo>
                    <a:pt x="92" y="30"/>
                    <a:pt x="93" y="31"/>
                    <a:pt x="93" y="31"/>
                  </a:cubicBezTo>
                  <a:cubicBezTo>
                    <a:pt x="94" y="31"/>
                    <a:pt x="94" y="32"/>
                    <a:pt x="94" y="32"/>
                  </a:cubicBezTo>
                  <a:cubicBezTo>
                    <a:pt x="95" y="33"/>
                    <a:pt x="95" y="34"/>
                    <a:pt x="94" y="35"/>
                  </a:cubicBezTo>
                  <a:cubicBezTo>
                    <a:pt x="94" y="35"/>
                    <a:pt x="94" y="35"/>
                    <a:pt x="93" y="35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2" y="35"/>
                    <a:pt x="92" y="34"/>
                    <a:pt x="93" y="33"/>
                  </a:cubicBezTo>
                  <a:cubicBezTo>
                    <a:pt x="93" y="32"/>
                    <a:pt x="92" y="32"/>
                    <a:pt x="91" y="32"/>
                  </a:cubicBezTo>
                  <a:cubicBezTo>
                    <a:pt x="90" y="32"/>
                    <a:pt x="90" y="33"/>
                    <a:pt x="89" y="33"/>
                  </a:cubicBezTo>
                  <a:cubicBezTo>
                    <a:pt x="89" y="35"/>
                    <a:pt x="89" y="36"/>
                    <a:pt x="90" y="36"/>
                  </a:cubicBezTo>
                  <a:cubicBezTo>
                    <a:pt x="91" y="37"/>
                    <a:pt x="92" y="37"/>
                    <a:pt x="94" y="37"/>
                  </a:cubicBezTo>
                  <a:cubicBezTo>
                    <a:pt x="95" y="36"/>
                    <a:pt x="96" y="36"/>
                    <a:pt x="97" y="35"/>
                  </a:cubicBezTo>
                  <a:cubicBezTo>
                    <a:pt x="98" y="33"/>
                    <a:pt x="98" y="32"/>
                    <a:pt x="97" y="31"/>
                  </a:cubicBezTo>
                  <a:cubicBezTo>
                    <a:pt x="97" y="31"/>
                    <a:pt x="97" y="30"/>
                    <a:pt x="96" y="30"/>
                  </a:cubicBezTo>
                  <a:cubicBezTo>
                    <a:pt x="95" y="29"/>
                    <a:pt x="94" y="29"/>
                    <a:pt x="93" y="29"/>
                  </a:cubicBezTo>
                  <a:cubicBezTo>
                    <a:pt x="91" y="28"/>
                    <a:pt x="90" y="29"/>
                    <a:pt x="88" y="30"/>
                  </a:cubicBezTo>
                  <a:cubicBezTo>
                    <a:pt x="87" y="30"/>
                    <a:pt x="87" y="31"/>
                    <a:pt x="86" y="32"/>
                  </a:cubicBezTo>
                  <a:cubicBezTo>
                    <a:pt x="85" y="33"/>
                    <a:pt x="85" y="34"/>
                    <a:pt x="85" y="36"/>
                  </a:cubicBezTo>
                  <a:cubicBezTo>
                    <a:pt x="85" y="37"/>
                    <a:pt x="85" y="39"/>
                    <a:pt x="86" y="40"/>
                  </a:cubicBezTo>
                  <a:cubicBezTo>
                    <a:pt x="87" y="41"/>
                    <a:pt x="89" y="42"/>
                    <a:pt x="91" y="42"/>
                  </a:cubicBezTo>
                  <a:cubicBezTo>
                    <a:pt x="94" y="43"/>
                    <a:pt x="98" y="44"/>
                    <a:pt x="102" y="43"/>
                  </a:cubicBezTo>
                  <a:cubicBezTo>
                    <a:pt x="105" y="42"/>
                    <a:pt x="107" y="39"/>
                    <a:pt x="107" y="35"/>
                  </a:cubicBezTo>
                  <a:cubicBezTo>
                    <a:pt x="107" y="32"/>
                    <a:pt x="105" y="28"/>
                    <a:pt x="103" y="24"/>
                  </a:cubicBezTo>
                  <a:cubicBezTo>
                    <a:pt x="101" y="20"/>
                    <a:pt x="98" y="17"/>
                    <a:pt x="94" y="15"/>
                  </a:cubicBezTo>
                  <a:cubicBezTo>
                    <a:pt x="89" y="13"/>
                    <a:pt x="83" y="14"/>
                    <a:pt x="78" y="21"/>
                  </a:cubicBezTo>
                  <a:cubicBezTo>
                    <a:pt x="70" y="28"/>
                    <a:pt x="74" y="43"/>
                    <a:pt x="81" y="56"/>
                  </a:cubicBezTo>
                  <a:cubicBezTo>
                    <a:pt x="81" y="56"/>
                    <a:pt x="81" y="57"/>
                    <a:pt x="82" y="58"/>
                  </a:cubicBezTo>
                  <a:cubicBezTo>
                    <a:pt x="75" y="52"/>
                    <a:pt x="69" y="47"/>
                    <a:pt x="64" y="43"/>
                  </a:cubicBezTo>
                  <a:cubicBezTo>
                    <a:pt x="58" y="37"/>
                    <a:pt x="54" y="34"/>
                    <a:pt x="53" y="33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0" y="31"/>
                    <a:pt x="48" y="29"/>
                    <a:pt x="45" y="27"/>
                  </a:cubicBezTo>
                  <a:cubicBezTo>
                    <a:pt x="41" y="24"/>
                    <a:pt x="37" y="20"/>
                    <a:pt x="33" y="18"/>
                  </a:cubicBezTo>
                  <a:cubicBezTo>
                    <a:pt x="30" y="17"/>
                    <a:pt x="28" y="17"/>
                    <a:pt x="26" y="18"/>
                  </a:cubicBezTo>
                  <a:cubicBezTo>
                    <a:pt x="25" y="19"/>
                    <a:pt x="25" y="19"/>
                    <a:pt x="24" y="20"/>
                  </a:cubicBezTo>
                  <a:cubicBezTo>
                    <a:pt x="24" y="21"/>
                    <a:pt x="24" y="21"/>
                    <a:pt x="24" y="22"/>
                  </a:cubicBezTo>
                  <a:cubicBezTo>
                    <a:pt x="25" y="25"/>
                    <a:pt x="27" y="28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0" y="29"/>
                    <a:pt x="31" y="30"/>
                  </a:cubicBezTo>
                  <a:cubicBezTo>
                    <a:pt x="32" y="30"/>
                    <a:pt x="34" y="31"/>
                    <a:pt x="35" y="32"/>
                  </a:cubicBezTo>
                  <a:cubicBezTo>
                    <a:pt x="41" y="34"/>
                    <a:pt x="50" y="37"/>
                    <a:pt x="55" y="38"/>
                  </a:cubicBezTo>
                  <a:cubicBezTo>
                    <a:pt x="56" y="40"/>
                    <a:pt x="59" y="42"/>
                    <a:pt x="61" y="44"/>
                  </a:cubicBezTo>
                  <a:cubicBezTo>
                    <a:pt x="65" y="47"/>
                    <a:pt x="70" y="51"/>
                    <a:pt x="75" y="56"/>
                  </a:cubicBezTo>
                  <a:cubicBezTo>
                    <a:pt x="65" y="52"/>
                    <a:pt x="54" y="51"/>
                    <a:pt x="47" y="54"/>
                  </a:cubicBezTo>
                  <a:cubicBezTo>
                    <a:pt x="45" y="55"/>
                    <a:pt x="42" y="57"/>
                    <a:pt x="40" y="60"/>
                  </a:cubicBezTo>
                  <a:cubicBezTo>
                    <a:pt x="38" y="63"/>
                    <a:pt x="36" y="67"/>
                    <a:pt x="35" y="71"/>
                  </a:cubicBezTo>
                  <a:cubicBezTo>
                    <a:pt x="34" y="75"/>
                    <a:pt x="35" y="78"/>
                    <a:pt x="36" y="81"/>
                  </a:cubicBezTo>
                  <a:cubicBezTo>
                    <a:pt x="37" y="83"/>
                    <a:pt x="38" y="85"/>
                    <a:pt x="40" y="86"/>
                  </a:cubicBezTo>
                  <a:cubicBezTo>
                    <a:pt x="42" y="88"/>
                    <a:pt x="46" y="88"/>
                    <a:pt x="51" y="87"/>
                  </a:cubicBezTo>
                  <a:cubicBezTo>
                    <a:pt x="54" y="87"/>
                    <a:pt x="57" y="85"/>
                    <a:pt x="60" y="84"/>
                  </a:cubicBezTo>
                  <a:cubicBezTo>
                    <a:pt x="62" y="82"/>
                    <a:pt x="64" y="81"/>
                    <a:pt x="66" y="78"/>
                  </a:cubicBezTo>
                  <a:cubicBezTo>
                    <a:pt x="67" y="76"/>
                    <a:pt x="68" y="74"/>
                    <a:pt x="67" y="72"/>
                  </a:cubicBezTo>
                  <a:cubicBezTo>
                    <a:pt x="67" y="72"/>
                    <a:pt x="67" y="72"/>
                    <a:pt x="67" y="71"/>
                  </a:cubicBezTo>
                  <a:cubicBezTo>
                    <a:pt x="67" y="69"/>
                    <a:pt x="65" y="65"/>
                    <a:pt x="62" y="63"/>
                  </a:cubicBezTo>
                  <a:cubicBezTo>
                    <a:pt x="59" y="60"/>
                    <a:pt x="54" y="59"/>
                    <a:pt x="49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9" y="60"/>
                    <a:pt x="49" y="60"/>
                    <a:pt x="48" y="60"/>
                  </a:cubicBezTo>
                  <a:cubicBezTo>
                    <a:pt x="41" y="62"/>
                    <a:pt x="39" y="66"/>
                    <a:pt x="40" y="70"/>
                  </a:cubicBezTo>
                  <a:cubicBezTo>
                    <a:pt x="41" y="72"/>
                    <a:pt x="41" y="73"/>
                    <a:pt x="43" y="75"/>
                  </a:cubicBezTo>
                  <a:cubicBezTo>
                    <a:pt x="44" y="76"/>
                    <a:pt x="45" y="78"/>
                    <a:pt x="46" y="79"/>
                  </a:cubicBezTo>
                  <a:cubicBezTo>
                    <a:pt x="50" y="82"/>
                    <a:pt x="54" y="82"/>
                    <a:pt x="57" y="79"/>
                  </a:cubicBezTo>
                  <a:cubicBezTo>
                    <a:pt x="58" y="78"/>
                    <a:pt x="58" y="72"/>
                    <a:pt x="56" y="69"/>
                  </a:cubicBezTo>
                  <a:cubicBezTo>
                    <a:pt x="56" y="68"/>
                    <a:pt x="56" y="67"/>
                    <a:pt x="55" y="67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66"/>
                    <a:pt x="54" y="65"/>
                    <a:pt x="53" y="65"/>
                  </a:cubicBezTo>
                  <a:cubicBezTo>
                    <a:pt x="52" y="65"/>
                    <a:pt x="50" y="66"/>
                    <a:pt x="49" y="68"/>
                  </a:cubicBezTo>
                  <a:cubicBezTo>
                    <a:pt x="47" y="70"/>
                    <a:pt x="46" y="72"/>
                    <a:pt x="47" y="73"/>
                  </a:cubicBezTo>
                  <a:cubicBezTo>
                    <a:pt x="47" y="74"/>
                    <a:pt x="48" y="75"/>
                    <a:pt x="49" y="75"/>
                  </a:cubicBezTo>
                  <a:cubicBezTo>
                    <a:pt x="50" y="75"/>
                    <a:pt x="51" y="75"/>
                    <a:pt x="52" y="74"/>
                  </a:cubicBezTo>
                  <a:cubicBezTo>
                    <a:pt x="53" y="73"/>
                    <a:pt x="53" y="73"/>
                    <a:pt x="53" y="72"/>
                  </a:cubicBezTo>
                  <a:cubicBezTo>
                    <a:pt x="53" y="72"/>
                    <a:pt x="52" y="72"/>
                    <a:pt x="51" y="72"/>
                  </a:cubicBezTo>
                  <a:cubicBezTo>
                    <a:pt x="51" y="72"/>
                    <a:pt x="50" y="72"/>
                    <a:pt x="50" y="72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50" y="70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8"/>
                    <a:pt x="53" y="69"/>
                    <a:pt x="53" y="70"/>
                  </a:cubicBezTo>
                  <a:cubicBezTo>
                    <a:pt x="54" y="73"/>
                    <a:pt x="55" y="78"/>
                    <a:pt x="54" y="79"/>
                  </a:cubicBezTo>
                  <a:cubicBezTo>
                    <a:pt x="53" y="80"/>
                    <a:pt x="51" y="79"/>
                    <a:pt x="49" y="77"/>
                  </a:cubicBezTo>
                  <a:cubicBezTo>
                    <a:pt x="48" y="76"/>
                    <a:pt x="47" y="75"/>
                    <a:pt x="46" y="74"/>
                  </a:cubicBezTo>
                  <a:cubicBezTo>
                    <a:pt x="45" y="72"/>
                    <a:pt x="44" y="71"/>
                    <a:pt x="43" y="69"/>
                  </a:cubicBezTo>
                  <a:cubicBezTo>
                    <a:pt x="43" y="66"/>
                    <a:pt x="44" y="63"/>
                    <a:pt x="48" y="62"/>
                  </a:cubicBezTo>
                  <a:cubicBezTo>
                    <a:pt x="49" y="62"/>
                    <a:pt x="49" y="61"/>
                    <a:pt x="49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53" y="61"/>
                    <a:pt x="56" y="62"/>
                    <a:pt x="59" y="64"/>
                  </a:cubicBezTo>
                  <a:cubicBezTo>
                    <a:pt x="62" y="66"/>
                    <a:pt x="63" y="70"/>
                    <a:pt x="64" y="72"/>
                  </a:cubicBezTo>
                  <a:cubicBezTo>
                    <a:pt x="64" y="72"/>
                    <a:pt x="64" y="72"/>
                    <a:pt x="64" y="73"/>
                  </a:cubicBezTo>
                  <a:cubicBezTo>
                    <a:pt x="65" y="75"/>
                    <a:pt x="64" y="77"/>
                    <a:pt x="63" y="79"/>
                  </a:cubicBezTo>
                  <a:cubicBezTo>
                    <a:pt x="62" y="80"/>
                    <a:pt x="60" y="82"/>
                    <a:pt x="58" y="83"/>
                  </a:cubicBezTo>
                  <a:cubicBezTo>
                    <a:pt x="56" y="84"/>
                    <a:pt x="53" y="85"/>
                    <a:pt x="51" y="86"/>
                  </a:cubicBezTo>
                  <a:cubicBezTo>
                    <a:pt x="48" y="86"/>
                    <a:pt x="45" y="86"/>
                    <a:pt x="43" y="85"/>
                  </a:cubicBezTo>
                  <a:cubicBezTo>
                    <a:pt x="41" y="84"/>
                    <a:pt x="40" y="82"/>
                    <a:pt x="39" y="80"/>
                  </a:cubicBezTo>
                  <a:cubicBezTo>
                    <a:pt x="38" y="78"/>
                    <a:pt x="38" y="74"/>
                    <a:pt x="38" y="70"/>
                  </a:cubicBezTo>
                  <a:cubicBezTo>
                    <a:pt x="39" y="67"/>
                    <a:pt x="41" y="63"/>
                    <a:pt x="43" y="60"/>
                  </a:cubicBezTo>
                  <a:cubicBezTo>
                    <a:pt x="45" y="57"/>
                    <a:pt x="47" y="55"/>
                    <a:pt x="49" y="55"/>
                  </a:cubicBezTo>
                  <a:cubicBezTo>
                    <a:pt x="56" y="51"/>
                    <a:pt x="70" y="55"/>
                    <a:pt x="81" y="61"/>
                  </a:cubicBezTo>
                  <a:cubicBezTo>
                    <a:pt x="83" y="62"/>
                    <a:pt x="85" y="64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9" y="69"/>
                    <a:pt x="92" y="72"/>
                    <a:pt x="94" y="74"/>
                  </a:cubicBezTo>
                  <a:cubicBezTo>
                    <a:pt x="96" y="76"/>
                    <a:pt x="99" y="77"/>
                    <a:pt x="101" y="77"/>
                  </a:cubicBezTo>
                  <a:cubicBezTo>
                    <a:pt x="112" y="85"/>
                    <a:pt x="120" y="92"/>
                    <a:pt x="123" y="92"/>
                  </a:cubicBezTo>
                  <a:cubicBezTo>
                    <a:pt x="125" y="92"/>
                    <a:pt x="126" y="92"/>
                    <a:pt x="126" y="91"/>
                  </a:cubicBezTo>
                  <a:cubicBezTo>
                    <a:pt x="126" y="90"/>
                    <a:pt x="126" y="90"/>
                    <a:pt x="125" y="90"/>
                  </a:cubicBezTo>
                  <a:cubicBezTo>
                    <a:pt x="125" y="90"/>
                    <a:pt x="124" y="90"/>
                    <a:pt x="124" y="90"/>
                  </a:cubicBezTo>
                  <a:cubicBezTo>
                    <a:pt x="121" y="89"/>
                    <a:pt x="113" y="83"/>
                    <a:pt x="104" y="76"/>
                  </a:cubicBezTo>
                  <a:close/>
                  <a:moveTo>
                    <a:pt x="50" y="34"/>
                  </a:moveTo>
                  <a:cubicBezTo>
                    <a:pt x="50" y="35"/>
                    <a:pt x="52" y="36"/>
                    <a:pt x="54" y="38"/>
                  </a:cubicBezTo>
                  <a:cubicBezTo>
                    <a:pt x="50" y="36"/>
                    <a:pt x="44" y="32"/>
                    <a:pt x="38" y="30"/>
                  </a:cubicBezTo>
                  <a:cubicBezTo>
                    <a:pt x="36" y="29"/>
                    <a:pt x="35" y="29"/>
                    <a:pt x="34" y="28"/>
                  </a:cubicBezTo>
                  <a:cubicBezTo>
                    <a:pt x="33" y="28"/>
                    <a:pt x="32" y="28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0" y="26"/>
                    <a:pt x="28" y="24"/>
                    <a:pt x="28" y="21"/>
                  </a:cubicBezTo>
                  <a:cubicBezTo>
                    <a:pt x="27" y="21"/>
                    <a:pt x="27" y="20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9" y="19"/>
                    <a:pt x="30" y="20"/>
                  </a:cubicBezTo>
                  <a:cubicBezTo>
                    <a:pt x="34" y="21"/>
                    <a:pt x="38" y="25"/>
                    <a:pt x="42" y="28"/>
                  </a:cubicBezTo>
                  <a:cubicBezTo>
                    <a:pt x="45" y="30"/>
                    <a:pt x="47" y="33"/>
                    <a:pt x="50" y="34"/>
                  </a:cubicBezTo>
                  <a:cubicBezTo>
                    <a:pt x="50" y="34"/>
                    <a:pt x="50" y="34"/>
                    <a:pt x="50" y="34"/>
                  </a:cubicBezTo>
                  <a:close/>
                  <a:moveTo>
                    <a:pt x="51" y="67"/>
                  </a:moveTo>
                  <a:cubicBezTo>
                    <a:pt x="51" y="67"/>
                    <a:pt x="52" y="67"/>
                    <a:pt x="52" y="67"/>
                  </a:cubicBezTo>
                  <a:cubicBezTo>
                    <a:pt x="52" y="67"/>
                    <a:pt x="51" y="67"/>
                    <a:pt x="51" y="67"/>
                  </a:cubicBezTo>
                  <a:close/>
                  <a:moveTo>
                    <a:pt x="24" y="12"/>
                  </a:moveTo>
                  <a:cubicBezTo>
                    <a:pt x="23" y="11"/>
                    <a:pt x="21" y="10"/>
                    <a:pt x="19" y="9"/>
                  </a:cubicBezTo>
                  <a:cubicBezTo>
                    <a:pt x="18" y="9"/>
                    <a:pt x="17" y="9"/>
                    <a:pt x="15" y="9"/>
                  </a:cubicBezTo>
                  <a:cubicBezTo>
                    <a:pt x="14" y="10"/>
                    <a:pt x="13" y="11"/>
                    <a:pt x="13" y="12"/>
                  </a:cubicBezTo>
                  <a:cubicBezTo>
                    <a:pt x="13" y="13"/>
                    <a:pt x="13" y="14"/>
                    <a:pt x="13" y="16"/>
                  </a:cubicBezTo>
                  <a:cubicBezTo>
                    <a:pt x="14" y="18"/>
                    <a:pt x="16" y="19"/>
                    <a:pt x="18" y="19"/>
                  </a:cubicBezTo>
                  <a:cubicBezTo>
                    <a:pt x="20" y="19"/>
                    <a:pt x="22" y="19"/>
                    <a:pt x="23" y="18"/>
                  </a:cubicBezTo>
                  <a:cubicBezTo>
                    <a:pt x="25" y="17"/>
                    <a:pt x="26" y="16"/>
                    <a:pt x="26" y="15"/>
                  </a:cubicBezTo>
                  <a:cubicBezTo>
                    <a:pt x="26" y="14"/>
                    <a:pt x="26" y="13"/>
                    <a:pt x="24" y="12"/>
                  </a:cubicBezTo>
                  <a:close/>
                  <a:moveTo>
                    <a:pt x="17" y="11"/>
                  </a:moveTo>
                  <a:cubicBezTo>
                    <a:pt x="19" y="11"/>
                    <a:pt x="20" y="12"/>
                    <a:pt x="21" y="13"/>
                  </a:cubicBezTo>
                  <a:cubicBezTo>
                    <a:pt x="23" y="14"/>
                    <a:pt x="23" y="15"/>
                    <a:pt x="23" y="16"/>
                  </a:cubicBezTo>
                  <a:cubicBezTo>
                    <a:pt x="23" y="16"/>
                    <a:pt x="22" y="17"/>
                    <a:pt x="22" y="17"/>
                  </a:cubicBezTo>
                  <a:cubicBezTo>
                    <a:pt x="21" y="18"/>
                    <a:pt x="20" y="18"/>
                    <a:pt x="20" y="18"/>
                  </a:cubicBezTo>
                  <a:cubicBezTo>
                    <a:pt x="18" y="18"/>
                    <a:pt x="17" y="17"/>
                    <a:pt x="17" y="15"/>
                  </a:cubicBezTo>
                  <a:cubicBezTo>
                    <a:pt x="16" y="13"/>
                    <a:pt x="16" y="12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0"/>
                    <a:pt x="17" y="11"/>
                    <a:pt x="17" y="11"/>
                  </a:cubicBezTo>
                  <a:close/>
                  <a:moveTo>
                    <a:pt x="9" y="2"/>
                  </a:moveTo>
                  <a:cubicBezTo>
                    <a:pt x="7" y="0"/>
                    <a:pt x="4" y="0"/>
                    <a:pt x="2" y="1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5"/>
                    <a:pt x="0" y="6"/>
                    <a:pt x="1" y="7"/>
                  </a:cubicBezTo>
                  <a:cubicBezTo>
                    <a:pt x="2" y="9"/>
                    <a:pt x="5" y="11"/>
                    <a:pt x="9" y="10"/>
                  </a:cubicBezTo>
                  <a:cubicBezTo>
                    <a:pt x="11" y="10"/>
                    <a:pt x="12" y="10"/>
                    <a:pt x="13" y="9"/>
                  </a:cubicBezTo>
                  <a:cubicBezTo>
                    <a:pt x="14" y="9"/>
                    <a:pt x="14" y="8"/>
                    <a:pt x="14" y="7"/>
                  </a:cubicBezTo>
                  <a:cubicBezTo>
                    <a:pt x="14" y="7"/>
                    <a:pt x="14" y="6"/>
                    <a:pt x="13" y="6"/>
                  </a:cubicBezTo>
                  <a:cubicBezTo>
                    <a:pt x="12" y="4"/>
                    <a:pt x="11" y="3"/>
                    <a:pt x="9" y="2"/>
                  </a:cubicBezTo>
                  <a:close/>
                  <a:moveTo>
                    <a:pt x="4" y="2"/>
                  </a:moveTo>
                  <a:cubicBezTo>
                    <a:pt x="4" y="2"/>
                    <a:pt x="5" y="2"/>
                    <a:pt x="6" y="3"/>
                  </a:cubicBezTo>
                  <a:cubicBezTo>
                    <a:pt x="8" y="4"/>
                    <a:pt x="9" y="5"/>
                    <a:pt x="10" y="7"/>
                  </a:cubicBezTo>
                  <a:cubicBezTo>
                    <a:pt x="10" y="7"/>
                    <a:pt x="11" y="8"/>
                    <a:pt x="11" y="8"/>
                  </a:cubicBezTo>
                  <a:cubicBezTo>
                    <a:pt x="11" y="8"/>
                    <a:pt x="11" y="8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" y="9"/>
                    <a:pt x="5" y="8"/>
                    <a:pt x="4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2"/>
            <p:cNvSpPr>
              <a:spLocks noEditPoints="1"/>
            </p:cNvSpPr>
            <p:nvPr/>
          </p:nvSpPr>
          <p:spPr bwMode="auto">
            <a:xfrm>
              <a:off x="4723" y="433"/>
              <a:ext cx="57" cy="98"/>
            </a:xfrm>
            <a:custGeom>
              <a:avLst/>
              <a:gdLst>
                <a:gd name="T0" fmla="*/ 30 w 85"/>
                <a:gd name="T1" fmla="*/ 120 h 147"/>
                <a:gd name="T2" fmla="*/ 37 w 85"/>
                <a:gd name="T3" fmla="*/ 107 h 147"/>
                <a:gd name="T4" fmla="*/ 76 w 85"/>
                <a:gd name="T5" fmla="*/ 82 h 147"/>
                <a:gd name="T6" fmla="*/ 68 w 85"/>
                <a:gd name="T7" fmla="*/ 109 h 147"/>
                <a:gd name="T8" fmla="*/ 61 w 85"/>
                <a:gd name="T9" fmla="*/ 96 h 147"/>
                <a:gd name="T10" fmla="*/ 69 w 85"/>
                <a:gd name="T11" fmla="*/ 94 h 147"/>
                <a:gd name="T12" fmla="*/ 69 w 85"/>
                <a:gd name="T13" fmla="*/ 99 h 147"/>
                <a:gd name="T14" fmla="*/ 65 w 85"/>
                <a:gd name="T15" fmla="*/ 98 h 147"/>
                <a:gd name="T16" fmla="*/ 66 w 85"/>
                <a:gd name="T17" fmla="*/ 95 h 147"/>
                <a:gd name="T18" fmla="*/ 67 w 85"/>
                <a:gd name="T19" fmla="*/ 102 h 147"/>
                <a:gd name="T20" fmla="*/ 72 w 85"/>
                <a:gd name="T21" fmla="*/ 97 h 147"/>
                <a:gd name="T22" fmla="*/ 63 w 85"/>
                <a:gd name="T23" fmla="*/ 91 h 147"/>
                <a:gd name="T24" fmla="*/ 61 w 85"/>
                <a:gd name="T25" fmla="*/ 109 h 147"/>
                <a:gd name="T26" fmla="*/ 85 w 85"/>
                <a:gd name="T27" fmla="*/ 94 h 147"/>
                <a:gd name="T28" fmla="*/ 41 w 85"/>
                <a:gd name="T29" fmla="*/ 94 h 147"/>
                <a:gd name="T30" fmla="*/ 56 w 85"/>
                <a:gd name="T31" fmla="*/ 59 h 147"/>
                <a:gd name="T32" fmla="*/ 62 w 85"/>
                <a:gd name="T33" fmla="*/ 29 h 147"/>
                <a:gd name="T34" fmla="*/ 53 w 85"/>
                <a:gd name="T35" fmla="*/ 35 h 147"/>
                <a:gd name="T36" fmla="*/ 53 w 85"/>
                <a:gd name="T37" fmla="*/ 35 h 147"/>
                <a:gd name="T38" fmla="*/ 51 w 85"/>
                <a:gd name="T39" fmla="*/ 63 h 147"/>
                <a:gd name="T40" fmla="*/ 35 w 85"/>
                <a:gd name="T41" fmla="*/ 60 h 147"/>
                <a:gd name="T42" fmla="*/ 4 w 85"/>
                <a:gd name="T43" fmla="*/ 58 h 147"/>
                <a:gd name="T44" fmla="*/ 9 w 85"/>
                <a:gd name="T45" fmla="*/ 81 h 147"/>
                <a:gd name="T46" fmla="*/ 23 w 85"/>
                <a:gd name="T47" fmla="*/ 85 h 147"/>
                <a:gd name="T48" fmla="*/ 29 w 85"/>
                <a:gd name="T49" fmla="*/ 64 h 147"/>
                <a:gd name="T50" fmla="*/ 17 w 85"/>
                <a:gd name="T51" fmla="*/ 58 h 147"/>
                <a:gd name="T52" fmla="*/ 13 w 85"/>
                <a:gd name="T53" fmla="*/ 77 h 147"/>
                <a:gd name="T54" fmla="*/ 24 w 85"/>
                <a:gd name="T55" fmla="*/ 72 h 147"/>
                <a:gd name="T56" fmla="*/ 15 w 85"/>
                <a:gd name="T57" fmla="*/ 66 h 147"/>
                <a:gd name="T58" fmla="*/ 18 w 85"/>
                <a:gd name="T59" fmla="*/ 71 h 147"/>
                <a:gd name="T60" fmla="*/ 17 w 85"/>
                <a:gd name="T61" fmla="*/ 68 h 147"/>
                <a:gd name="T62" fmla="*/ 22 w 85"/>
                <a:gd name="T63" fmla="*/ 69 h 147"/>
                <a:gd name="T64" fmla="*/ 12 w 85"/>
                <a:gd name="T65" fmla="*/ 74 h 147"/>
                <a:gd name="T66" fmla="*/ 19 w 85"/>
                <a:gd name="T67" fmla="*/ 61 h 147"/>
                <a:gd name="T68" fmla="*/ 27 w 85"/>
                <a:gd name="T69" fmla="*/ 64 h 147"/>
                <a:gd name="T70" fmla="*/ 21 w 85"/>
                <a:gd name="T71" fmla="*/ 82 h 147"/>
                <a:gd name="T72" fmla="*/ 5 w 85"/>
                <a:gd name="T73" fmla="*/ 73 h 147"/>
                <a:gd name="T74" fmla="*/ 16 w 85"/>
                <a:gd name="T75" fmla="*/ 57 h 147"/>
                <a:gd name="T76" fmla="*/ 38 w 85"/>
                <a:gd name="T77" fmla="*/ 95 h 147"/>
                <a:gd name="T78" fmla="*/ 29 w 85"/>
                <a:gd name="T79" fmla="*/ 111 h 147"/>
                <a:gd name="T80" fmla="*/ 22 w 85"/>
                <a:gd name="T81" fmla="*/ 147 h 147"/>
                <a:gd name="T82" fmla="*/ 30 w 85"/>
                <a:gd name="T83" fmla="*/ 121 h 147"/>
                <a:gd name="T84" fmla="*/ 54 w 85"/>
                <a:gd name="T85" fmla="*/ 44 h 147"/>
                <a:gd name="T86" fmla="*/ 55 w 85"/>
                <a:gd name="T87" fmla="*/ 37 h 147"/>
                <a:gd name="T88" fmla="*/ 61 w 85"/>
                <a:gd name="T89" fmla="*/ 31 h 147"/>
                <a:gd name="T90" fmla="*/ 57 w 85"/>
                <a:gd name="T91" fmla="*/ 48 h 147"/>
                <a:gd name="T92" fmla="*/ 23 w 85"/>
                <a:gd name="T93" fmla="*/ 68 h 147"/>
                <a:gd name="T94" fmla="*/ 68 w 85"/>
                <a:gd name="T95" fmla="*/ 26 h 147"/>
                <a:gd name="T96" fmla="*/ 64 w 85"/>
                <a:gd name="T97" fmla="*/ 15 h 147"/>
                <a:gd name="T98" fmla="*/ 61 w 85"/>
                <a:gd name="T99" fmla="*/ 27 h 147"/>
                <a:gd name="T100" fmla="*/ 66 w 85"/>
                <a:gd name="T101" fmla="*/ 19 h 147"/>
                <a:gd name="T102" fmla="*/ 62 w 85"/>
                <a:gd name="T103" fmla="*/ 25 h 147"/>
                <a:gd name="T104" fmla="*/ 66 w 85"/>
                <a:gd name="T105" fmla="*/ 18 h 147"/>
                <a:gd name="T106" fmla="*/ 73 w 85"/>
                <a:gd name="T107" fmla="*/ 9 h 147"/>
                <a:gd name="T108" fmla="*/ 65 w 85"/>
                <a:gd name="T109" fmla="*/ 2 h 147"/>
                <a:gd name="T110" fmla="*/ 69 w 85"/>
                <a:gd name="T111" fmla="*/ 15 h 147"/>
                <a:gd name="T112" fmla="*/ 71 w 85"/>
                <a:gd name="T113" fmla="*/ 3 h 147"/>
                <a:gd name="T114" fmla="*/ 67 w 85"/>
                <a:gd name="T115" fmla="*/ 12 h 147"/>
                <a:gd name="T116" fmla="*/ 67 w 85"/>
                <a:gd name="T117" fmla="*/ 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" h="147">
                  <a:moveTo>
                    <a:pt x="30" y="121"/>
                  </a:moveTo>
                  <a:cubicBezTo>
                    <a:pt x="30" y="120"/>
                    <a:pt x="30" y="120"/>
                    <a:pt x="30" y="120"/>
                  </a:cubicBezTo>
                  <a:cubicBezTo>
                    <a:pt x="30" y="120"/>
                    <a:pt x="30" y="120"/>
                    <a:pt x="30" y="120"/>
                  </a:cubicBezTo>
                  <a:cubicBezTo>
                    <a:pt x="30" y="120"/>
                    <a:pt x="30" y="120"/>
                    <a:pt x="30" y="120"/>
                  </a:cubicBezTo>
                  <a:cubicBezTo>
                    <a:pt x="32" y="119"/>
                    <a:pt x="33" y="117"/>
                    <a:pt x="34" y="115"/>
                  </a:cubicBezTo>
                  <a:cubicBezTo>
                    <a:pt x="35" y="113"/>
                    <a:pt x="36" y="110"/>
                    <a:pt x="37" y="107"/>
                  </a:cubicBezTo>
                  <a:cubicBezTo>
                    <a:pt x="38" y="105"/>
                    <a:pt x="38" y="103"/>
                    <a:pt x="39" y="102"/>
                  </a:cubicBezTo>
                  <a:cubicBezTo>
                    <a:pt x="40" y="100"/>
                    <a:pt x="42" y="97"/>
                    <a:pt x="44" y="95"/>
                  </a:cubicBezTo>
                  <a:cubicBezTo>
                    <a:pt x="54" y="86"/>
                    <a:pt x="67" y="78"/>
                    <a:pt x="76" y="82"/>
                  </a:cubicBezTo>
                  <a:cubicBezTo>
                    <a:pt x="81" y="85"/>
                    <a:pt x="83" y="88"/>
                    <a:pt x="83" y="92"/>
                  </a:cubicBezTo>
                  <a:cubicBezTo>
                    <a:pt x="82" y="95"/>
                    <a:pt x="80" y="99"/>
                    <a:pt x="77" y="102"/>
                  </a:cubicBezTo>
                  <a:cubicBezTo>
                    <a:pt x="74" y="105"/>
                    <a:pt x="71" y="108"/>
                    <a:pt x="68" y="109"/>
                  </a:cubicBezTo>
                  <a:cubicBezTo>
                    <a:pt x="65" y="110"/>
                    <a:pt x="63" y="110"/>
                    <a:pt x="62" y="109"/>
                  </a:cubicBezTo>
                  <a:cubicBezTo>
                    <a:pt x="61" y="106"/>
                    <a:pt x="60" y="103"/>
                    <a:pt x="60" y="101"/>
                  </a:cubicBezTo>
                  <a:cubicBezTo>
                    <a:pt x="60" y="99"/>
                    <a:pt x="61" y="97"/>
                    <a:pt x="61" y="96"/>
                  </a:cubicBezTo>
                  <a:cubicBezTo>
                    <a:pt x="62" y="95"/>
                    <a:pt x="63" y="94"/>
                    <a:pt x="64" y="94"/>
                  </a:cubicBezTo>
                  <a:cubicBezTo>
                    <a:pt x="65" y="93"/>
                    <a:pt x="67" y="93"/>
                    <a:pt x="68" y="94"/>
                  </a:cubicBezTo>
                  <a:cubicBezTo>
                    <a:pt x="69" y="94"/>
                    <a:pt x="69" y="94"/>
                    <a:pt x="69" y="94"/>
                  </a:cubicBezTo>
                  <a:cubicBezTo>
                    <a:pt x="70" y="94"/>
                    <a:pt x="70" y="95"/>
                    <a:pt x="70" y="95"/>
                  </a:cubicBezTo>
                  <a:cubicBezTo>
                    <a:pt x="70" y="96"/>
                    <a:pt x="70" y="97"/>
                    <a:pt x="69" y="97"/>
                  </a:cubicBezTo>
                  <a:cubicBezTo>
                    <a:pt x="69" y="98"/>
                    <a:pt x="69" y="98"/>
                    <a:pt x="69" y="99"/>
                  </a:cubicBezTo>
                  <a:cubicBezTo>
                    <a:pt x="68" y="100"/>
                    <a:pt x="67" y="100"/>
                    <a:pt x="66" y="99"/>
                  </a:cubicBezTo>
                  <a:cubicBezTo>
                    <a:pt x="66" y="99"/>
                    <a:pt x="65" y="99"/>
                    <a:pt x="65" y="99"/>
                  </a:cubicBezTo>
                  <a:cubicBezTo>
                    <a:pt x="65" y="99"/>
                    <a:pt x="65" y="99"/>
                    <a:pt x="65" y="98"/>
                  </a:cubicBezTo>
                  <a:cubicBezTo>
                    <a:pt x="66" y="98"/>
                    <a:pt x="66" y="97"/>
                    <a:pt x="68" y="97"/>
                  </a:cubicBezTo>
                  <a:cubicBezTo>
                    <a:pt x="68" y="97"/>
                    <a:pt x="68" y="97"/>
                    <a:pt x="68" y="96"/>
                  </a:cubicBezTo>
                  <a:cubicBezTo>
                    <a:pt x="67" y="95"/>
                    <a:pt x="67" y="95"/>
                    <a:pt x="66" y="95"/>
                  </a:cubicBezTo>
                  <a:cubicBezTo>
                    <a:pt x="65" y="95"/>
                    <a:pt x="64" y="95"/>
                    <a:pt x="63" y="96"/>
                  </a:cubicBezTo>
                  <a:cubicBezTo>
                    <a:pt x="63" y="97"/>
                    <a:pt x="63" y="98"/>
                    <a:pt x="64" y="100"/>
                  </a:cubicBezTo>
                  <a:cubicBezTo>
                    <a:pt x="65" y="101"/>
                    <a:pt x="66" y="102"/>
                    <a:pt x="67" y="102"/>
                  </a:cubicBezTo>
                  <a:cubicBezTo>
                    <a:pt x="69" y="103"/>
                    <a:pt x="70" y="102"/>
                    <a:pt x="71" y="101"/>
                  </a:cubicBezTo>
                  <a:cubicBezTo>
                    <a:pt x="71" y="101"/>
                    <a:pt x="71" y="100"/>
                    <a:pt x="72" y="100"/>
                  </a:cubicBezTo>
                  <a:cubicBezTo>
                    <a:pt x="72" y="99"/>
                    <a:pt x="72" y="98"/>
                    <a:pt x="72" y="97"/>
                  </a:cubicBezTo>
                  <a:cubicBezTo>
                    <a:pt x="72" y="95"/>
                    <a:pt x="71" y="93"/>
                    <a:pt x="69" y="92"/>
                  </a:cubicBezTo>
                  <a:cubicBezTo>
                    <a:pt x="68" y="92"/>
                    <a:pt x="68" y="91"/>
                    <a:pt x="67" y="91"/>
                  </a:cubicBezTo>
                  <a:cubicBezTo>
                    <a:pt x="65" y="90"/>
                    <a:pt x="64" y="90"/>
                    <a:pt x="63" y="91"/>
                  </a:cubicBezTo>
                  <a:cubicBezTo>
                    <a:pt x="61" y="91"/>
                    <a:pt x="60" y="92"/>
                    <a:pt x="59" y="94"/>
                  </a:cubicBezTo>
                  <a:cubicBezTo>
                    <a:pt x="58" y="95"/>
                    <a:pt x="58" y="97"/>
                    <a:pt x="58" y="99"/>
                  </a:cubicBezTo>
                  <a:cubicBezTo>
                    <a:pt x="58" y="102"/>
                    <a:pt x="59" y="106"/>
                    <a:pt x="61" y="109"/>
                  </a:cubicBezTo>
                  <a:cubicBezTo>
                    <a:pt x="63" y="112"/>
                    <a:pt x="66" y="113"/>
                    <a:pt x="69" y="112"/>
                  </a:cubicBezTo>
                  <a:cubicBezTo>
                    <a:pt x="73" y="110"/>
                    <a:pt x="76" y="108"/>
                    <a:pt x="79" y="105"/>
                  </a:cubicBezTo>
                  <a:cubicBezTo>
                    <a:pt x="82" y="102"/>
                    <a:pt x="84" y="98"/>
                    <a:pt x="85" y="94"/>
                  </a:cubicBezTo>
                  <a:cubicBezTo>
                    <a:pt x="85" y="88"/>
                    <a:pt x="83" y="83"/>
                    <a:pt x="75" y="79"/>
                  </a:cubicBezTo>
                  <a:cubicBezTo>
                    <a:pt x="65" y="75"/>
                    <a:pt x="52" y="83"/>
                    <a:pt x="42" y="93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4" y="87"/>
                    <a:pt x="47" y="79"/>
                    <a:pt x="50" y="73"/>
                  </a:cubicBezTo>
                  <a:cubicBezTo>
                    <a:pt x="53" y="66"/>
                    <a:pt x="55" y="60"/>
                    <a:pt x="56" y="59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7" y="56"/>
                    <a:pt x="58" y="53"/>
                    <a:pt x="59" y="50"/>
                  </a:cubicBezTo>
                  <a:cubicBezTo>
                    <a:pt x="61" y="46"/>
                    <a:pt x="63" y="41"/>
                    <a:pt x="64" y="36"/>
                  </a:cubicBezTo>
                  <a:cubicBezTo>
                    <a:pt x="64" y="33"/>
                    <a:pt x="64" y="31"/>
                    <a:pt x="62" y="29"/>
                  </a:cubicBezTo>
                  <a:cubicBezTo>
                    <a:pt x="61" y="29"/>
                    <a:pt x="61" y="28"/>
                    <a:pt x="60" y="28"/>
                  </a:cubicBezTo>
                  <a:cubicBezTo>
                    <a:pt x="59" y="29"/>
                    <a:pt x="58" y="29"/>
                    <a:pt x="58" y="29"/>
                  </a:cubicBezTo>
                  <a:cubicBezTo>
                    <a:pt x="55" y="30"/>
                    <a:pt x="53" y="33"/>
                    <a:pt x="53" y="35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3" y="36"/>
                    <a:pt x="53" y="37"/>
                    <a:pt x="52" y="38"/>
                  </a:cubicBezTo>
                  <a:cubicBezTo>
                    <a:pt x="52" y="39"/>
                    <a:pt x="52" y="41"/>
                    <a:pt x="52" y="42"/>
                  </a:cubicBezTo>
                  <a:cubicBezTo>
                    <a:pt x="51" y="49"/>
                    <a:pt x="51" y="58"/>
                    <a:pt x="51" y="63"/>
                  </a:cubicBezTo>
                  <a:cubicBezTo>
                    <a:pt x="50" y="65"/>
                    <a:pt x="49" y="68"/>
                    <a:pt x="48" y="71"/>
                  </a:cubicBezTo>
                  <a:cubicBezTo>
                    <a:pt x="46" y="75"/>
                    <a:pt x="43" y="81"/>
                    <a:pt x="41" y="87"/>
                  </a:cubicBezTo>
                  <a:cubicBezTo>
                    <a:pt x="41" y="76"/>
                    <a:pt x="39" y="66"/>
                    <a:pt x="35" y="60"/>
                  </a:cubicBezTo>
                  <a:cubicBezTo>
                    <a:pt x="32" y="58"/>
                    <a:pt x="29" y="56"/>
                    <a:pt x="26" y="55"/>
                  </a:cubicBezTo>
                  <a:cubicBezTo>
                    <a:pt x="22" y="54"/>
                    <a:pt x="18" y="53"/>
                    <a:pt x="14" y="54"/>
                  </a:cubicBezTo>
                  <a:cubicBezTo>
                    <a:pt x="11" y="54"/>
                    <a:pt x="7" y="55"/>
                    <a:pt x="4" y="58"/>
                  </a:cubicBezTo>
                  <a:cubicBezTo>
                    <a:pt x="3" y="59"/>
                    <a:pt x="2" y="60"/>
                    <a:pt x="1" y="62"/>
                  </a:cubicBezTo>
                  <a:cubicBezTo>
                    <a:pt x="0" y="65"/>
                    <a:pt x="1" y="70"/>
                    <a:pt x="3" y="74"/>
                  </a:cubicBezTo>
                  <a:cubicBezTo>
                    <a:pt x="5" y="76"/>
                    <a:pt x="7" y="79"/>
                    <a:pt x="9" y="81"/>
                  </a:cubicBezTo>
                  <a:cubicBezTo>
                    <a:pt x="11" y="83"/>
                    <a:pt x="14" y="84"/>
                    <a:pt x="16" y="85"/>
                  </a:cubicBezTo>
                  <a:cubicBezTo>
                    <a:pt x="18" y="86"/>
                    <a:pt x="21" y="86"/>
                    <a:pt x="23" y="85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6" y="83"/>
                    <a:pt x="28" y="80"/>
                    <a:pt x="30" y="77"/>
                  </a:cubicBezTo>
                  <a:cubicBezTo>
                    <a:pt x="31" y="73"/>
                    <a:pt x="32" y="69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4"/>
                    <a:pt x="29" y="63"/>
                    <a:pt x="29" y="63"/>
                  </a:cubicBezTo>
                  <a:cubicBezTo>
                    <a:pt x="25" y="57"/>
                    <a:pt x="20" y="56"/>
                    <a:pt x="17" y="58"/>
                  </a:cubicBezTo>
                  <a:cubicBezTo>
                    <a:pt x="15" y="59"/>
                    <a:pt x="14" y="60"/>
                    <a:pt x="13" y="62"/>
                  </a:cubicBezTo>
                  <a:cubicBezTo>
                    <a:pt x="12" y="63"/>
                    <a:pt x="11" y="65"/>
                    <a:pt x="10" y="67"/>
                  </a:cubicBezTo>
                  <a:cubicBezTo>
                    <a:pt x="8" y="71"/>
                    <a:pt x="9" y="75"/>
                    <a:pt x="13" y="77"/>
                  </a:cubicBezTo>
                  <a:cubicBezTo>
                    <a:pt x="15" y="77"/>
                    <a:pt x="20" y="76"/>
                    <a:pt x="23" y="73"/>
                  </a:cubicBezTo>
                  <a:cubicBezTo>
                    <a:pt x="23" y="73"/>
                    <a:pt x="24" y="72"/>
                    <a:pt x="24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5" y="71"/>
                    <a:pt x="25" y="70"/>
                    <a:pt x="25" y="69"/>
                  </a:cubicBezTo>
                  <a:cubicBezTo>
                    <a:pt x="25" y="68"/>
                    <a:pt x="24" y="66"/>
                    <a:pt x="22" y="66"/>
                  </a:cubicBezTo>
                  <a:cubicBezTo>
                    <a:pt x="18" y="65"/>
                    <a:pt x="16" y="65"/>
                    <a:pt x="15" y="66"/>
                  </a:cubicBezTo>
                  <a:cubicBezTo>
                    <a:pt x="15" y="66"/>
                    <a:pt x="14" y="67"/>
                    <a:pt x="15" y="68"/>
                  </a:cubicBezTo>
                  <a:cubicBezTo>
                    <a:pt x="15" y="69"/>
                    <a:pt x="16" y="70"/>
                    <a:pt x="17" y="71"/>
                  </a:cubicBezTo>
                  <a:cubicBezTo>
                    <a:pt x="17" y="71"/>
                    <a:pt x="18" y="71"/>
                    <a:pt x="18" y="71"/>
                  </a:cubicBezTo>
                  <a:cubicBezTo>
                    <a:pt x="18" y="71"/>
                    <a:pt x="18" y="70"/>
                    <a:pt x="18" y="69"/>
                  </a:cubicBezTo>
                  <a:cubicBezTo>
                    <a:pt x="18" y="69"/>
                    <a:pt x="17" y="69"/>
                    <a:pt x="17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8" y="68"/>
                    <a:pt x="20" y="68"/>
                    <a:pt x="23" y="69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3" y="69"/>
                    <a:pt x="23" y="69"/>
                    <a:pt x="22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2" y="70"/>
                    <a:pt x="21" y="70"/>
                    <a:pt x="21" y="71"/>
                  </a:cubicBezTo>
                  <a:cubicBezTo>
                    <a:pt x="18" y="73"/>
                    <a:pt x="13" y="75"/>
                    <a:pt x="12" y="74"/>
                  </a:cubicBezTo>
                  <a:cubicBezTo>
                    <a:pt x="11" y="74"/>
                    <a:pt x="11" y="71"/>
                    <a:pt x="12" y="69"/>
                  </a:cubicBezTo>
                  <a:cubicBezTo>
                    <a:pt x="13" y="68"/>
                    <a:pt x="14" y="66"/>
                    <a:pt x="15" y="65"/>
                  </a:cubicBezTo>
                  <a:cubicBezTo>
                    <a:pt x="16" y="63"/>
                    <a:pt x="17" y="62"/>
                    <a:pt x="19" y="61"/>
                  </a:cubicBezTo>
                  <a:cubicBezTo>
                    <a:pt x="22" y="59"/>
                    <a:pt x="25" y="60"/>
                    <a:pt x="27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9" y="68"/>
                    <a:pt x="29" y="71"/>
                    <a:pt x="28" y="74"/>
                  </a:cubicBezTo>
                  <a:cubicBezTo>
                    <a:pt x="26" y="78"/>
                    <a:pt x="24" y="80"/>
                    <a:pt x="21" y="82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19" y="83"/>
                    <a:pt x="17" y="83"/>
                    <a:pt x="15" y="82"/>
                  </a:cubicBezTo>
                  <a:cubicBezTo>
                    <a:pt x="13" y="82"/>
                    <a:pt x="11" y="80"/>
                    <a:pt x="9" y="79"/>
                  </a:cubicBezTo>
                  <a:cubicBezTo>
                    <a:pt x="7" y="77"/>
                    <a:pt x="6" y="75"/>
                    <a:pt x="5" y="73"/>
                  </a:cubicBezTo>
                  <a:cubicBezTo>
                    <a:pt x="3" y="70"/>
                    <a:pt x="3" y="67"/>
                    <a:pt x="3" y="65"/>
                  </a:cubicBezTo>
                  <a:cubicBezTo>
                    <a:pt x="4" y="63"/>
                    <a:pt x="5" y="61"/>
                    <a:pt x="6" y="60"/>
                  </a:cubicBezTo>
                  <a:cubicBezTo>
                    <a:pt x="9" y="58"/>
                    <a:pt x="12" y="57"/>
                    <a:pt x="16" y="57"/>
                  </a:cubicBezTo>
                  <a:cubicBezTo>
                    <a:pt x="20" y="56"/>
                    <a:pt x="24" y="57"/>
                    <a:pt x="27" y="58"/>
                  </a:cubicBezTo>
                  <a:cubicBezTo>
                    <a:pt x="30" y="59"/>
                    <a:pt x="33" y="60"/>
                    <a:pt x="34" y="62"/>
                  </a:cubicBezTo>
                  <a:cubicBezTo>
                    <a:pt x="39" y="68"/>
                    <a:pt x="40" y="82"/>
                    <a:pt x="38" y="95"/>
                  </a:cubicBezTo>
                  <a:cubicBezTo>
                    <a:pt x="37" y="97"/>
                    <a:pt x="36" y="99"/>
                    <a:pt x="35" y="101"/>
                  </a:cubicBezTo>
                  <a:cubicBezTo>
                    <a:pt x="35" y="102"/>
                    <a:pt x="34" y="102"/>
                    <a:pt x="34" y="102"/>
                  </a:cubicBezTo>
                  <a:cubicBezTo>
                    <a:pt x="32" y="105"/>
                    <a:pt x="30" y="108"/>
                    <a:pt x="29" y="111"/>
                  </a:cubicBezTo>
                  <a:cubicBezTo>
                    <a:pt x="27" y="114"/>
                    <a:pt x="27" y="116"/>
                    <a:pt x="28" y="118"/>
                  </a:cubicBezTo>
                  <a:cubicBezTo>
                    <a:pt x="23" y="131"/>
                    <a:pt x="19" y="141"/>
                    <a:pt x="20" y="144"/>
                  </a:cubicBezTo>
                  <a:cubicBezTo>
                    <a:pt x="20" y="146"/>
                    <a:pt x="21" y="147"/>
                    <a:pt x="22" y="147"/>
                  </a:cubicBezTo>
                  <a:cubicBezTo>
                    <a:pt x="23" y="147"/>
                    <a:pt x="23" y="146"/>
                    <a:pt x="22" y="145"/>
                  </a:cubicBezTo>
                  <a:cubicBezTo>
                    <a:pt x="22" y="145"/>
                    <a:pt x="22" y="145"/>
                    <a:pt x="22" y="145"/>
                  </a:cubicBezTo>
                  <a:cubicBezTo>
                    <a:pt x="22" y="141"/>
                    <a:pt x="25" y="132"/>
                    <a:pt x="30" y="121"/>
                  </a:cubicBezTo>
                  <a:close/>
                  <a:moveTo>
                    <a:pt x="54" y="57"/>
                  </a:moveTo>
                  <a:cubicBezTo>
                    <a:pt x="53" y="58"/>
                    <a:pt x="53" y="59"/>
                    <a:pt x="52" y="62"/>
                  </a:cubicBezTo>
                  <a:cubicBezTo>
                    <a:pt x="52" y="58"/>
                    <a:pt x="54" y="50"/>
                    <a:pt x="54" y="44"/>
                  </a:cubicBezTo>
                  <a:cubicBezTo>
                    <a:pt x="54" y="43"/>
                    <a:pt x="54" y="41"/>
                    <a:pt x="55" y="40"/>
                  </a:cubicBezTo>
                  <a:cubicBezTo>
                    <a:pt x="55" y="39"/>
                    <a:pt x="55" y="38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5"/>
                    <a:pt x="57" y="33"/>
                    <a:pt x="59" y="32"/>
                  </a:cubicBezTo>
                  <a:cubicBezTo>
                    <a:pt x="60" y="32"/>
                    <a:pt x="61" y="31"/>
                    <a:pt x="61" y="31"/>
                  </a:cubicBezTo>
                  <a:cubicBezTo>
                    <a:pt x="62" y="31"/>
                    <a:pt x="62" y="31"/>
                    <a:pt x="62" y="32"/>
                  </a:cubicBezTo>
                  <a:cubicBezTo>
                    <a:pt x="62" y="32"/>
                    <a:pt x="62" y="32"/>
                    <a:pt x="62" y="34"/>
                  </a:cubicBezTo>
                  <a:cubicBezTo>
                    <a:pt x="61" y="38"/>
                    <a:pt x="59" y="43"/>
                    <a:pt x="57" y="48"/>
                  </a:cubicBezTo>
                  <a:cubicBezTo>
                    <a:pt x="56" y="51"/>
                    <a:pt x="54" y="54"/>
                    <a:pt x="54" y="57"/>
                  </a:cubicBezTo>
                  <a:cubicBezTo>
                    <a:pt x="54" y="57"/>
                    <a:pt x="54" y="57"/>
                    <a:pt x="54" y="57"/>
                  </a:cubicBezTo>
                  <a:close/>
                  <a:moveTo>
                    <a:pt x="23" y="68"/>
                  </a:moveTo>
                  <a:cubicBezTo>
                    <a:pt x="23" y="68"/>
                    <a:pt x="23" y="68"/>
                    <a:pt x="23" y="68"/>
                  </a:cubicBezTo>
                  <a:cubicBezTo>
                    <a:pt x="23" y="68"/>
                    <a:pt x="23" y="68"/>
                    <a:pt x="23" y="68"/>
                  </a:cubicBezTo>
                  <a:close/>
                  <a:moveTo>
                    <a:pt x="68" y="26"/>
                  </a:moveTo>
                  <a:cubicBezTo>
                    <a:pt x="68" y="25"/>
                    <a:pt x="69" y="22"/>
                    <a:pt x="69" y="20"/>
                  </a:cubicBezTo>
                  <a:cubicBezTo>
                    <a:pt x="69" y="19"/>
                    <a:pt x="68" y="18"/>
                    <a:pt x="67" y="17"/>
                  </a:cubicBezTo>
                  <a:cubicBezTo>
                    <a:pt x="67" y="16"/>
                    <a:pt x="66" y="15"/>
                    <a:pt x="64" y="15"/>
                  </a:cubicBezTo>
                  <a:cubicBezTo>
                    <a:pt x="63" y="15"/>
                    <a:pt x="62" y="16"/>
                    <a:pt x="60" y="17"/>
                  </a:cubicBezTo>
                  <a:cubicBezTo>
                    <a:pt x="58" y="18"/>
                    <a:pt x="58" y="20"/>
                    <a:pt x="59" y="22"/>
                  </a:cubicBezTo>
                  <a:cubicBezTo>
                    <a:pt x="59" y="24"/>
                    <a:pt x="60" y="26"/>
                    <a:pt x="61" y="27"/>
                  </a:cubicBezTo>
                  <a:cubicBezTo>
                    <a:pt x="63" y="28"/>
                    <a:pt x="64" y="29"/>
                    <a:pt x="65" y="29"/>
                  </a:cubicBezTo>
                  <a:cubicBezTo>
                    <a:pt x="66" y="29"/>
                    <a:pt x="67" y="28"/>
                    <a:pt x="68" y="26"/>
                  </a:cubicBezTo>
                  <a:close/>
                  <a:moveTo>
                    <a:pt x="66" y="19"/>
                  </a:moveTo>
                  <a:cubicBezTo>
                    <a:pt x="67" y="20"/>
                    <a:pt x="66" y="22"/>
                    <a:pt x="66" y="23"/>
                  </a:cubicBezTo>
                  <a:cubicBezTo>
                    <a:pt x="65" y="25"/>
                    <a:pt x="64" y="26"/>
                    <a:pt x="64" y="26"/>
                  </a:cubicBezTo>
                  <a:cubicBezTo>
                    <a:pt x="63" y="26"/>
                    <a:pt x="62" y="26"/>
                    <a:pt x="62" y="25"/>
                  </a:cubicBezTo>
                  <a:cubicBezTo>
                    <a:pt x="61" y="25"/>
                    <a:pt x="61" y="24"/>
                    <a:pt x="61" y="23"/>
                  </a:cubicBezTo>
                  <a:cubicBezTo>
                    <a:pt x="60" y="22"/>
                    <a:pt x="61" y="20"/>
                    <a:pt x="62" y="20"/>
                  </a:cubicBezTo>
                  <a:cubicBezTo>
                    <a:pt x="64" y="19"/>
                    <a:pt x="65" y="18"/>
                    <a:pt x="66" y="18"/>
                  </a:cubicBezTo>
                  <a:cubicBezTo>
                    <a:pt x="66" y="18"/>
                    <a:pt x="66" y="18"/>
                    <a:pt x="67" y="18"/>
                  </a:cubicBezTo>
                  <a:cubicBezTo>
                    <a:pt x="67" y="18"/>
                    <a:pt x="66" y="18"/>
                    <a:pt x="66" y="19"/>
                  </a:cubicBezTo>
                  <a:close/>
                  <a:moveTo>
                    <a:pt x="73" y="9"/>
                  </a:moveTo>
                  <a:cubicBezTo>
                    <a:pt x="74" y="6"/>
                    <a:pt x="73" y="3"/>
                    <a:pt x="72" y="2"/>
                  </a:cubicBezTo>
                  <a:cubicBezTo>
                    <a:pt x="71" y="1"/>
                    <a:pt x="69" y="0"/>
                    <a:pt x="68" y="0"/>
                  </a:cubicBezTo>
                  <a:cubicBezTo>
                    <a:pt x="67" y="1"/>
                    <a:pt x="66" y="1"/>
                    <a:pt x="65" y="2"/>
                  </a:cubicBezTo>
                  <a:cubicBezTo>
                    <a:pt x="64" y="4"/>
                    <a:pt x="63" y="7"/>
                    <a:pt x="65" y="11"/>
                  </a:cubicBezTo>
                  <a:cubicBezTo>
                    <a:pt x="65" y="12"/>
                    <a:pt x="66" y="14"/>
                    <a:pt x="67" y="14"/>
                  </a:cubicBezTo>
                  <a:cubicBezTo>
                    <a:pt x="68" y="15"/>
                    <a:pt x="68" y="15"/>
                    <a:pt x="69" y="15"/>
                  </a:cubicBezTo>
                  <a:cubicBezTo>
                    <a:pt x="69" y="14"/>
                    <a:pt x="70" y="14"/>
                    <a:pt x="70" y="14"/>
                  </a:cubicBezTo>
                  <a:cubicBezTo>
                    <a:pt x="71" y="12"/>
                    <a:pt x="72" y="10"/>
                    <a:pt x="73" y="9"/>
                  </a:cubicBezTo>
                  <a:close/>
                  <a:moveTo>
                    <a:pt x="71" y="3"/>
                  </a:moveTo>
                  <a:cubicBezTo>
                    <a:pt x="71" y="4"/>
                    <a:pt x="71" y="4"/>
                    <a:pt x="71" y="6"/>
                  </a:cubicBezTo>
                  <a:cubicBezTo>
                    <a:pt x="70" y="8"/>
                    <a:pt x="69" y="10"/>
                    <a:pt x="68" y="11"/>
                  </a:cubicBezTo>
                  <a:cubicBezTo>
                    <a:pt x="68" y="11"/>
                    <a:pt x="68" y="12"/>
                    <a:pt x="6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7" y="12"/>
                    <a:pt x="66" y="11"/>
                  </a:cubicBezTo>
                  <a:cubicBezTo>
                    <a:pt x="65" y="9"/>
                    <a:pt x="66" y="6"/>
                    <a:pt x="67" y="5"/>
                  </a:cubicBezTo>
                  <a:cubicBezTo>
                    <a:pt x="68" y="4"/>
                    <a:pt x="69" y="4"/>
                    <a:pt x="70" y="3"/>
                  </a:cubicBezTo>
                  <a:cubicBezTo>
                    <a:pt x="70" y="3"/>
                    <a:pt x="71" y="3"/>
                    <a:pt x="7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3"/>
            <p:cNvSpPr>
              <a:spLocks noEditPoints="1"/>
            </p:cNvSpPr>
            <p:nvPr/>
          </p:nvSpPr>
          <p:spPr bwMode="auto">
            <a:xfrm>
              <a:off x="4724" y="530"/>
              <a:ext cx="16" cy="31"/>
            </a:xfrm>
            <a:custGeom>
              <a:avLst/>
              <a:gdLst>
                <a:gd name="T0" fmla="*/ 21 w 25"/>
                <a:gd name="T1" fmla="*/ 1 h 47"/>
                <a:gd name="T2" fmla="*/ 21 w 25"/>
                <a:gd name="T3" fmla="*/ 1 h 47"/>
                <a:gd name="T4" fmla="*/ 15 w 25"/>
                <a:gd name="T5" fmla="*/ 22 h 47"/>
                <a:gd name="T6" fmla="*/ 6 w 25"/>
                <a:gd name="T7" fmla="*/ 32 h 47"/>
                <a:gd name="T8" fmla="*/ 1 w 25"/>
                <a:gd name="T9" fmla="*/ 39 h 47"/>
                <a:gd name="T10" fmla="*/ 4 w 25"/>
                <a:gd name="T11" fmla="*/ 44 h 47"/>
                <a:gd name="T12" fmla="*/ 16 w 25"/>
                <a:gd name="T13" fmla="*/ 41 h 47"/>
                <a:gd name="T14" fmla="*/ 18 w 25"/>
                <a:gd name="T15" fmla="*/ 26 h 47"/>
                <a:gd name="T16" fmla="*/ 18 w 25"/>
                <a:gd name="T17" fmla="*/ 24 h 47"/>
                <a:gd name="T18" fmla="*/ 24 w 25"/>
                <a:gd name="T19" fmla="*/ 2 h 47"/>
                <a:gd name="T20" fmla="*/ 22 w 25"/>
                <a:gd name="T21" fmla="*/ 1 h 47"/>
                <a:gd name="T22" fmla="*/ 21 w 25"/>
                <a:gd name="T23" fmla="*/ 1 h 47"/>
                <a:gd name="T24" fmla="*/ 21 w 25"/>
                <a:gd name="T25" fmla="*/ 1 h 47"/>
                <a:gd name="T26" fmla="*/ 19 w 25"/>
                <a:gd name="T27" fmla="*/ 15 h 47"/>
                <a:gd name="T28" fmla="*/ 21 w 25"/>
                <a:gd name="T29" fmla="*/ 7 h 47"/>
                <a:gd name="T30" fmla="*/ 19 w 25"/>
                <a:gd name="T31" fmla="*/ 15 h 47"/>
                <a:gd name="T32" fmla="*/ 15 w 25"/>
                <a:gd name="T33" fmla="*/ 28 h 47"/>
                <a:gd name="T34" fmla="*/ 13 w 25"/>
                <a:gd name="T35" fmla="*/ 39 h 47"/>
                <a:gd name="T36" fmla="*/ 4 w 25"/>
                <a:gd name="T37" fmla="*/ 42 h 47"/>
                <a:gd name="T38" fmla="*/ 4 w 25"/>
                <a:gd name="T39" fmla="*/ 40 h 47"/>
                <a:gd name="T40" fmla="*/ 9 w 25"/>
                <a:gd name="T41" fmla="*/ 34 h 47"/>
                <a:gd name="T42" fmla="*/ 15 w 25"/>
                <a:gd name="T43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47">
                  <a:moveTo>
                    <a:pt x="21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17" y="5"/>
                    <a:pt x="16" y="14"/>
                    <a:pt x="15" y="22"/>
                  </a:cubicBezTo>
                  <a:cubicBezTo>
                    <a:pt x="12" y="26"/>
                    <a:pt x="9" y="30"/>
                    <a:pt x="6" y="32"/>
                  </a:cubicBezTo>
                  <a:cubicBezTo>
                    <a:pt x="4" y="35"/>
                    <a:pt x="2" y="37"/>
                    <a:pt x="1" y="39"/>
                  </a:cubicBezTo>
                  <a:cubicBezTo>
                    <a:pt x="0" y="41"/>
                    <a:pt x="1" y="43"/>
                    <a:pt x="4" y="44"/>
                  </a:cubicBezTo>
                  <a:cubicBezTo>
                    <a:pt x="11" y="47"/>
                    <a:pt x="14" y="45"/>
                    <a:pt x="16" y="41"/>
                  </a:cubicBezTo>
                  <a:cubicBezTo>
                    <a:pt x="17" y="37"/>
                    <a:pt x="18" y="32"/>
                    <a:pt x="18" y="26"/>
                  </a:cubicBezTo>
                  <a:cubicBezTo>
                    <a:pt x="18" y="25"/>
                    <a:pt x="18" y="24"/>
                    <a:pt x="18" y="24"/>
                  </a:cubicBezTo>
                  <a:cubicBezTo>
                    <a:pt x="22" y="18"/>
                    <a:pt x="25" y="11"/>
                    <a:pt x="24" y="2"/>
                  </a:cubicBezTo>
                  <a:cubicBezTo>
                    <a:pt x="24" y="2"/>
                    <a:pt x="23" y="1"/>
                    <a:pt x="22" y="1"/>
                  </a:cubicBezTo>
                  <a:cubicBezTo>
                    <a:pt x="21" y="0"/>
                    <a:pt x="21" y="0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lose/>
                  <a:moveTo>
                    <a:pt x="19" y="15"/>
                  </a:moveTo>
                  <a:cubicBezTo>
                    <a:pt x="19" y="12"/>
                    <a:pt x="20" y="10"/>
                    <a:pt x="21" y="7"/>
                  </a:cubicBezTo>
                  <a:cubicBezTo>
                    <a:pt x="21" y="10"/>
                    <a:pt x="20" y="13"/>
                    <a:pt x="19" y="15"/>
                  </a:cubicBezTo>
                  <a:close/>
                  <a:moveTo>
                    <a:pt x="15" y="28"/>
                  </a:moveTo>
                  <a:cubicBezTo>
                    <a:pt x="15" y="33"/>
                    <a:pt x="14" y="37"/>
                    <a:pt x="13" y="39"/>
                  </a:cubicBezTo>
                  <a:cubicBezTo>
                    <a:pt x="11" y="43"/>
                    <a:pt x="9" y="44"/>
                    <a:pt x="4" y="42"/>
                  </a:cubicBezTo>
                  <a:cubicBezTo>
                    <a:pt x="3" y="42"/>
                    <a:pt x="3" y="41"/>
                    <a:pt x="4" y="40"/>
                  </a:cubicBezTo>
                  <a:cubicBezTo>
                    <a:pt x="4" y="39"/>
                    <a:pt x="6" y="37"/>
                    <a:pt x="9" y="34"/>
                  </a:cubicBezTo>
                  <a:cubicBezTo>
                    <a:pt x="11" y="32"/>
                    <a:pt x="13" y="30"/>
                    <a:pt x="15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4"/>
            <p:cNvSpPr>
              <a:spLocks noEditPoints="1"/>
            </p:cNvSpPr>
            <p:nvPr/>
          </p:nvSpPr>
          <p:spPr bwMode="auto">
            <a:xfrm>
              <a:off x="4737" y="530"/>
              <a:ext cx="29" cy="22"/>
            </a:xfrm>
            <a:custGeom>
              <a:avLst/>
              <a:gdLst>
                <a:gd name="T0" fmla="*/ 0 w 43"/>
                <a:gd name="T1" fmla="*/ 3 h 32"/>
                <a:gd name="T2" fmla="*/ 0 w 43"/>
                <a:gd name="T3" fmla="*/ 3 h 32"/>
                <a:gd name="T4" fmla="*/ 19 w 43"/>
                <a:gd name="T5" fmla="*/ 13 h 32"/>
                <a:gd name="T6" fmla="*/ 28 w 43"/>
                <a:gd name="T7" fmla="*/ 24 h 32"/>
                <a:gd name="T8" fmla="*/ 33 w 43"/>
                <a:gd name="T9" fmla="*/ 30 h 32"/>
                <a:gd name="T10" fmla="*/ 39 w 43"/>
                <a:gd name="T11" fmla="*/ 28 h 32"/>
                <a:gd name="T12" fmla="*/ 38 w 43"/>
                <a:gd name="T13" fmla="*/ 16 h 32"/>
                <a:gd name="T14" fmla="*/ 24 w 43"/>
                <a:gd name="T15" fmla="*/ 11 h 32"/>
                <a:gd name="T16" fmla="*/ 22 w 43"/>
                <a:gd name="T17" fmla="*/ 10 h 32"/>
                <a:gd name="T18" fmla="*/ 2 w 43"/>
                <a:gd name="T19" fmla="*/ 0 h 32"/>
                <a:gd name="T20" fmla="*/ 0 w 43"/>
                <a:gd name="T21" fmla="*/ 2 h 32"/>
                <a:gd name="T22" fmla="*/ 0 w 43"/>
                <a:gd name="T23" fmla="*/ 3 h 32"/>
                <a:gd name="T24" fmla="*/ 0 w 43"/>
                <a:gd name="T25" fmla="*/ 3 h 32"/>
                <a:gd name="T26" fmla="*/ 13 w 43"/>
                <a:gd name="T27" fmla="*/ 8 h 32"/>
                <a:gd name="T28" fmla="*/ 6 w 43"/>
                <a:gd name="T29" fmla="*/ 4 h 32"/>
                <a:gd name="T30" fmla="*/ 13 w 43"/>
                <a:gd name="T31" fmla="*/ 8 h 32"/>
                <a:gd name="T32" fmla="*/ 25 w 43"/>
                <a:gd name="T33" fmla="*/ 14 h 32"/>
                <a:gd name="T34" fmla="*/ 36 w 43"/>
                <a:gd name="T35" fmla="*/ 19 h 32"/>
                <a:gd name="T36" fmla="*/ 37 w 43"/>
                <a:gd name="T37" fmla="*/ 28 h 32"/>
                <a:gd name="T38" fmla="*/ 35 w 43"/>
                <a:gd name="T39" fmla="*/ 28 h 32"/>
                <a:gd name="T40" fmla="*/ 30 w 43"/>
                <a:gd name="T41" fmla="*/ 22 h 32"/>
                <a:gd name="T42" fmla="*/ 25 w 43"/>
                <a:gd name="T43" fmla="*/ 1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" h="32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4" y="8"/>
                    <a:pt x="12" y="11"/>
                    <a:pt x="19" y="13"/>
                  </a:cubicBezTo>
                  <a:cubicBezTo>
                    <a:pt x="23" y="16"/>
                    <a:pt x="25" y="21"/>
                    <a:pt x="28" y="24"/>
                  </a:cubicBezTo>
                  <a:cubicBezTo>
                    <a:pt x="30" y="27"/>
                    <a:pt x="31" y="29"/>
                    <a:pt x="33" y="30"/>
                  </a:cubicBezTo>
                  <a:cubicBezTo>
                    <a:pt x="35" y="32"/>
                    <a:pt x="36" y="31"/>
                    <a:pt x="39" y="28"/>
                  </a:cubicBezTo>
                  <a:cubicBezTo>
                    <a:pt x="43" y="23"/>
                    <a:pt x="42" y="19"/>
                    <a:pt x="38" y="16"/>
                  </a:cubicBezTo>
                  <a:cubicBezTo>
                    <a:pt x="35" y="14"/>
                    <a:pt x="30" y="13"/>
                    <a:pt x="24" y="11"/>
                  </a:cubicBezTo>
                  <a:cubicBezTo>
                    <a:pt x="23" y="11"/>
                    <a:pt x="22" y="10"/>
                    <a:pt x="22" y="10"/>
                  </a:cubicBezTo>
                  <a:cubicBezTo>
                    <a:pt x="17" y="5"/>
                    <a:pt x="1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13" y="8"/>
                  </a:moveTo>
                  <a:cubicBezTo>
                    <a:pt x="11" y="7"/>
                    <a:pt x="8" y="6"/>
                    <a:pt x="6" y="4"/>
                  </a:cubicBezTo>
                  <a:cubicBezTo>
                    <a:pt x="9" y="5"/>
                    <a:pt x="11" y="6"/>
                    <a:pt x="13" y="8"/>
                  </a:cubicBezTo>
                  <a:close/>
                  <a:moveTo>
                    <a:pt x="25" y="14"/>
                  </a:moveTo>
                  <a:cubicBezTo>
                    <a:pt x="30" y="16"/>
                    <a:pt x="34" y="17"/>
                    <a:pt x="36" y="19"/>
                  </a:cubicBezTo>
                  <a:cubicBezTo>
                    <a:pt x="39" y="21"/>
                    <a:pt x="40" y="24"/>
                    <a:pt x="37" y="28"/>
                  </a:cubicBezTo>
                  <a:cubicBezTo>
                    <a:pt x="36" y="29"/>
                    <a:pt x="36" y="29"/>
                    <a:pt x="35" y="28"/>
                  </a:cubicBezTo>
                  <a:cubicBezTo>
                    <a:pt x="33" y="27"/>
                    <a:pt x="32" y="25"/>
                    <a:pt x="30" y="22"/>
                  </a:cubicBezTo>
                  <a:cubicBezTo>
                    <a:pt x="29" y="19"/>
                    <a:pt x="27" y="17"/>
                    <a:pt x="25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5"/>
            <p:cNvSpPr>
              <a:spLocks noEditPoints="1"/>
            </p:cNvSpPr>
            <p:nvPr/>
          </p:nvSpPr>
          <p:spPr bwMode="auto">
            <a:xfrm>
              <a:off x="4737" y="510"/>
              <a:ext cx="28" cy="24"/>
            </a:xfrm>
            <a:custGeom>
              <a:avLst/>
              <a:gdLst>
                <a:gd name="T0" fmla="*/ 2 w 41"/>
                <a:gd name="T1" fmla="*/ 35 h 35"/>
                <a:gd name="T2" fmla="*/ 2 w 41"/>
                <a:gd name="T3" fmla="*/ 35 h 35"/>
                <a:gd name="T4" fmla="*/ 18 w 41"/>
                <a:gd name="T5" fmla="*/ 19 h 35"/>
                <a:gd name="T6" fmla="*/ 31 w 41"/>
                <a:gd name="T7" fmla="*/ 15 h 35"/>
                <a:gd name="T8" fmla="*/ 39 w 41"/>
                <a:gd name="T9" fmla="*/ 12 h 35"/>
                <a:gd name="T10" fmla="*/ 39 w 41"/>
                <a:gd name="T11" fmla="*/ 6 h 35"/>
                <a:gd name="T12" fmla="*/ 28 w 41"/>
                <a:gd name="T13" fmla="*/ 2 h 35"/>
                <a:gd name="T14" fmla="*/ 18 w 41"/>
                <a:gd name="T15" fmla="*/ 14 h 35"/>
                <a:gd name="T16" fmla="*/ 16 w 41"/>
                <a:gd name="T17" fmla="*/ 16 h 35"/>
                <a:gd name="T18" fmla="*/ 1 w 41"/>
                <a:gd name="T19" fmla="*/ 32 h 35"/>
                <a:gd name="T20" fmla="*/ 1 w 41"/>
                <a:gd name="T21" fmla="*/ 34 h 35"/>
                <a:gd name="T22" fmla="*/ 2 w 41"/>
                <a:gd name="T23" fmla="*/ 35 h 35"/>
                <a:gd name="T24" fmla="*/ 2 w 41"/>
                <a:gd name="T25" fmla="*/ 35 h 35"/>
                <a:gd name="T26" fmla="*/ 11 w 41"/>
                <a:gd name="T27" fmla="*/ 23 h 35"/>
                <a:gd name="T28" fmla="*/ 6 w 41"/>
                <a:gd name="T29" fmla="*/ 29 h 35"/>
                <a:gd name="T30" fmla="*/ 11 w 41"/>
                <a:gd name="T31" fmla="*/ 23 h 35"/>
                <a:gd name="T32" fmla="*/ 22 w 41"/>
                <a:gd name="T33" fmla="*/ 14 h 35"/>
                <a:gd name="T34" fmla="*/ 29 w 41"/>
                <a:gd name="T35" fmla="*/ 5 h 35"/>
                <a:gd name="T36" fmla="*/ 38 w 41"/>
                <a:gd name="T37" fmla="*/ 7 h 35"/>
                <a:gd name="T38" fmla="*/ 37 w 41"/>
                <a:gd name="T39" fmla="*/ 9 h 35"/>
                <a:gd name="T40" fmla="*/ 30 w 41"/>
                <a:gd name="T41" fmla="*/ 12 h 35"/>
                <a:gd name="T42" fmla="*/ 22 w 41"/>
                <a:gd name="T43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5">
                  <a:moveTo>
                    <a:pt x="2" y="35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8" y="33"/>
                    <a:pt x="13" y="26"/>
                    <a:pt x="18" y="19"/>
                  </a:cubicBezTo>
                  <a:cubicBezTo>
                    <a:pt x="23" y="17"/>
                    <a:pt x="27" y="16"/>
                    <a:pt x="31" y="15"/>
                  </a:cubicBezTo>
                  <a:cubicBezTo>
                    <a:pt x="35" y="14"/>
                    <a:pt x="38" y="13"/>
                    <a:pt x="39" y="12"/>
                  </a:cubicBezTo>
                  <a:cubicBezTo>
                    <a:pt x="41" y="11"/>
                    <a:pt x="41" y="9"/>
                    <a:pt x="39" y="6"/>
                  </a:cubicBezTo>
                  <a:cubicBezTo>
                    <a:pt x="35" y="0"/>
                    <a:pt x="31" y="0"/>
                    <a:pt x="28" y="2"/>
                  </a:cubicBezTo>
                  <a:cubicBezTo>
                    <a:pt x="24" y="5"/>
                    <a:pt x="21" y="9"/>
                    <a:pt x="18" y="14"/>
                  </a:cubicBezTo>
                  <a:cubicBezTo>
                    <a:pt x="17" y="15"/>
                    <a:pt x="17" y="16"/>
                    <a:pt x="16" y="16"/>
                  </a:cubicBezTo>
                  <a:cubicBezTo>
                    <a:pt x="10" y="19"/>
                    <a:pt x="4" y="24"/>
                    <a:pt x="1" y="32"/>
                  </a:cubicBezTo>
                  <a:cubicBezTo>
                    <a:pt x="0" y="32"/>
                    <a:pt x="1" y="33"/>
                    <a:pt x="1" y="34"/>
                  </a:cubicBezTo>
                  <a:cubicBezTo>
                    <a:pt x="2" y="34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lose/>
                  <a:moveTo>
                    <a:pt x="11" y="23"/>
                  </a:moveTo>
                  <a:cubicBezTo>
                    <a:pt x="10" y="25"/>
                    <a:pt x="8" y="27"/>
                    <a:pt x="6" y="29"/>
                  </a:cubicBezTo>
                  <a:cubicBezTo>
                    <a:pt x="7" y="27"/>
                    <a:pt x="9" y="25"/>
                    <a:pt x="11" y="23"/>
                  </a:cubicBezTo>
                  <a:close/>
                  <a:moveTo>
                    <a:pt x="22" y="14"/>
                  </a:moveTo>
                  <a:cubicBezTo>
                    <a:pt x="24" y="10"/>
                    <a:pt x="27" y="7"/>
                    <a:pt x="29" y="5"/>
                  </a:cubicBezTo>
                  <a:cubicBezTo>
                    <a:pt x="32" y="3"/>
                    <a:pt x="35" y="3"/>
                    <a:pt x="38" y="7"/>
                  </a:cubicBezTo>
                  <a:cubicBezTo>
                    <a:pt x="39" y="8"/>
                    <a:pt x="38" y="9"/>
                    <a:pt x="37" y="9"/>
                  </a:cubicBezTo>
                  <a:cubicBezTo>
                    <a:pt x="36" y="10"/>
                    <a:pt x="33" y="11"/>
                    <a:pt x="30" y="12"/>
                  </a:cubicBezTo>
                  <a:cubicBezTo>
                    <a:pt x="27" y="12"/>
                    <a:pt x="24" y="13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56"/>
            <p:cNvSpPr>
              <a:spLocks noEditPoints="1"/>
            </p:cNvSpPr>
            <p:nvPr/>
          </p:nvSpPr>
          <p:spPr bwMode="auto">
            <a:xfrm>
              <a:off x="4723" y="502"/>
              <a:ext cx="17" cy="31"/>
            </a:xfrm>
            <a:custGeom>
              <a:avLst/>
              <a:gdLst>
                <a:gd name="T0" fmla="*/ 26 w 26"/>
                <a:gd name="T1" fmla="*/ 45 h 46"/>
                <a:gd name="T2" fmla="*/ 26 w 26"/>
                <a:gd name="T3" fmla="*/ 45 h 46"/>
                <a:gd name="T4" fmla="*/ 15 w 26"/>
                <a:gd name="T5" fmla="*/ 25 h 46"/>
                <a:gd name="T6" fmla="*/ 15 w 26"/>
                <a:gd name="T7" fmla="*/ 11 h 46"/>
                <a:gd name="T8" fmla="*/ 15 w 26"/>
                <a:gd name="T9" fmla="*/ 3 h 46"/>
                <a:gd name="T10" fmla="*/ 8 w 26"/>
                <a:gd name="T11" fmla="*/ 2 h 46"/>
                <a:gd name="T12" fmla="*/ 2 w 26"/>
                <a:gd name="T13" fmla="*/ 11 h 46"/>
                <a:gd name="T14" fmla="*/ 11 w 26"/>
                <a:gd name="T15" fmla="*/ 24 h 46"/>
                <a:gd name="T16" fmla="*/ 12 w 26"/>
                <a:gd name="T17" fmla="*/ 26 h 46"/>
                <a:gd name="T18" fmla="*/ 23 w 26"/>
                <a:gd name="T19" fmla="*/ 45 h 46"/>
                <a:gd name="T20" fmla="*/ 25 w 26"/>
                <a:gd name="T21" fmla="*/ 45 h 46"/>
                <a:gd name="T22" fmla="*/ 26 w 26"/>
                <a:gd name="T23" fmla="*/ 45 h 46"/>
                <a:gd name="T24" fmla="*/ 26 w 26"/>
                <a:gd name="T25" fmla="*/ 45 h 46"/>
                <a:gd name="T26" fmla="*/ 17 w 26"/>
                <a:gd name="T27" fmla="*/ 33 h 46"/>
                <a:gd name="T28" fmla="*/ 21 w 26"/>
                <a:gd name="T29" fmla="*/ 40 h 46"/>
                <a:gd name="T30" fmla="*/ 17 w 26"/>
                <a:gd name="T31" fmla="*/ 33 h 46"/>
                <a:gd name="T32" fmla="*/ 12 w 26"/>
                <a:gd name="T33" fmla="*/ 20 h 46"/>
                <a:gd name="T34" fmla="*/ 5 w 26"/>
                <a:gd name="T35" fmla="*/ 11 h 46"/>
                <a:gd name="T36" fmla="*/ 9 w 26"/>
                <a:gd name="T37" fmla="*/ 3 h 46"/>
                <a:gd name="T38" fmla="*/ 11 w 26"/>
                <a:gd name="T39" fmla="*/ 4 h 46"/>
                <a:gd name="T40" fmla="*/ 12 w 26"/>
                <a:gd name="T41" fmla="*/ 12 h 46"/>
                <a:gd name="T42" fmla="*/ 12 w 26"/>
                <a:gd name="T43" fmla="*/ 2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" h="46">
                  <a:moveTo>
                    <a:pt x="26" y="45"/>
                  </a:moveTo>
                  <a:cubicBezTo>
                    <a:pt x="26" y="45"/>
                    <a:pt x="26" y="45"/>
                    <a:pt x="26" y="45"/>
                  </a:cubicBezTo>
                  <a:cubicBezTo>
                    <a:pt x="26" y="38"/>
                    <a:pt x="21" y="31"/>
                    <a:pt x="15" y="25"/>
                  </a:cubicBezTo>
                  <a:cubicBezTo>
                    <a:pt x="15" y="20"/>
                    <a:pt x="15" y="15"/>
                    <a:pt x="15" y="11"/>
                  </a:cubicBezTo>
                  <a:cubicBezTo>
                    <a:pt x="15" y="8"/>
                    <a:pt x="15" y="5"/>
                    <a:pt x="15" y="3"/>
                  </a:cubicBezTo>
                  <a:cubicBezTo>
                    <a:pt x="14" y="1"/>
                    <a:pt x="12" y="0"/>
                    <a:pt x="8" y="2"/>
                  </a:cubicBezTo>
                  <a:cubicBezTo>
                    <a:pt x="2" y="4"/>
                    <a:pt x="0" y="7"/>
                    <a:pt x="2" y="11"/>
                  </a:cubicBezTo>
                  <a:cubicBezTo>
                    <a:pt x="3" y="15"/>
                    <a:pt x="7" y="20"/>
                    <a:pt x="11" y="24"/>
                  </a:cubicBezTo>
                  <a:cubicBezTo>
                    <a:pt x="11" y="25"/>
                    <a:pt x="12" y="25"/>
                    <a:pt x="12" y="26"/>
                  </a:cubicBezTo>
                  <a:cubicBezTo>
                    <a:pt x="13" y="33"/>
                    <a:pt x="16" y="40"/>
                    <a:pt x="23" y="45"/>
                  </a:cubicBezTo>
                  <a:cubicBezTo>
                    <a:pt x="23" y="46"/>
                    <a:pt x="24" y="46"/>
                    <a:pt x="25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lose/>
                  <a:moveTo>
                    <a:pt x="17" y="33"/>
                  </a:moveTo>
                  <a:cubicBezTo>
                    <a:pt x="19" y="35"/>
                    <a:pt x="20" y="37"/>
                    <a:pt x="21" y="40"/>
                  </a:cubicBezTo>
                  <a:cubicBezTo>
                    <a:pt x="20" y="37"/>
                    <a:pt x="18" y="35"/>
                    <a:pt x="17" y="33"/>
                  </a:cubicBezTo>
                  <a:close/>
                  <a:moveTo>
                    <a:pt x="12" y="20"/>
                  </a:moveTo>
                  <a:cubicBezTo>
                    <a:pt x="9" y="17"/>
                    <a:pt x="6" y="14"/>
                    <a:pt x="5" y="11"/>
                  </a:cubicBezTo>
                  <a:cubicBezTo>
                    <a:pt x="4" y="7"/>
                    <a:pt x="5" y="4"/>
                    <a:pt x="9" y="3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2" y="5"/>
                    <a:pt x="12" y="8"/>
                    <a:pt x="12" y="12"/>
                  </a:cubicBezTo>
                  <a:cubicBezTo>
                    <a:pt x="12" y="14"/>
                    <a:pt x="11" y="17"/>
                    <a:pt x="12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7"/>
            <p:cNvSpPr>
              <a:spLocks noEditPoints="1"/>
            </p:cNvSpPr>
            <p:nvPr/>
          </p:nvSpPr>
          <p:spPr bwMode="auto">
            <a:xfrm>
              <a:off x="4708" y="529"/>
              <a:ext cx="32" cy="13"/>
            </a:xfrm>
            <a:custGeom>
              <a:avLst/>
              <a:gdLst>
                <a:gd name="T0" fmla="*/ 46 w 47"/>
                <a:gd name="T1" fmla="*/ 1 h 19"/>
                <a:gd name="T2" fmla="*/ 46 w 47"/>
                <a:gd name="T3" fmla="*/ 1 h 19"/>
                <a:gd name="T4" fmla="*/ 25 w 47"/>
                <a:gd name="T5" fmla="*/ 8 h 19"/>
                <a:gd name="T6" fmla="*/ 12 w 47"/>
                <a:gd name="T7" fmla="*/ 6 h 19"/>
                <a:gd name="T8" fmla="*/ 4 w 47"/>
                <a:gd name="T9" fmla="*/ 5 h 19"/>
                <a:gd name="T10" fmla="*/ 1 w 47"/>
                <a:gd name="T11" fmla="*/ 11 h 19"/>
                <a:gd name="T12" fmla="*/ 9 w 47"/>
                <a:gd name="T13" fmla="*/ 19 h 19"/>
                <a:gd name="T14" fmla="*/ 24 w 47"/>
                <a:gd name="T15" fmla="*/ 12 h 19"/>
                <a:gd name="T16" fmla="*/ 26 w 47"/>
                <a:gd name="T17" fmla="*/ 11 h 19"/>
                <a:gd name="T18" fmla="*/ 47 w 47"/>
                <a:gd name="T19" fmla="*/ 5 h 19"/>
                <a:gd name="T20" fmla="*/ 47 w 47"/>
                <a:gd name="T21" fmla="*/ 2 h 19"/>
                <a:gd name="T22" fmla="*/ 46 w 47"/>
                <a:gd name="T23" fmla="*/ 1 h 19"/>
                <a:gd name="T24" fmla="*/ 46 w 47"/>
                <a:gd name="T25" fmla="*/ 1 h 19"/>
                <a:gd name="T26" fmla="*/ 33 w 47"/>
                <a:gd name="T27" fmla="*/ 8 h 19"/>
                <a:gd name="T28" fmla="*/ 41 w 47"/>
                <a:gd name="T29" fmla="*/ 5 h 19"/>
                <a:gd name="T30" fmla="*/ 33 w 47"/>
                <a:gd name="T31" fmla="*/ 8 h 19"/>
                <a:gd name="T32" fmla="*/ 20 w 47"/>
                <a:gd name="T33" fmla="*/ 11 h 19"/>
                <a:gd name="T34" fmla="*/ 9 w 47"/>
                <a:gd name="T35" fmla="*/ 15 h 19"/>
                <a:gd name="T36" fmla="*/ 2 w 47"/>
                <a:gd name="T37" fmla="*/ 10 h 19"/>
                <a:gd name="T38" fmla="*/ 4 w 47"/>
                <a:gd name="T39" fmla="*/ 8 h 19"/>
                <a:gd name="T40" fmla="*/ 12 w 47"/>
                <a:gd name="T41" fmla="*/ 9 h 19"/>
                <a:gd name="T42" fmla="*/ 20 w 47"/>
                <a:gd name="T43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" h="19"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0" y="0"/>
                    <a:pt x="33" y="4"/>
                    <a:pt x="25" y="8"/>
                  </a:cubicBezTo>
                  <a:cubicBezTo>
                    <a:pt x="20" y="8"/>
                    <a:pt x="16" y="7"/>
                    <a:pt x="12" y="6"/>
                  </a:cubicBezTo>
                  <a:cubicBezTo>
                    <a:pt x="8" y="5"/>
                    <a:pt x="5" y="4"/>
                    <a:pt x="4" y="5"/>
                  </a:cubicBezTo>
                  <a:cubicBezTo>
                    <a:pt x="1" y="5"/>
                    <a:pt x="0" y="7"/>
                    <a:pt x="1" y="11"/>
                  </a:cubicBezTo>
                  <a:cubicBezTo>
                    <a:pt x="2" y="17"/>
                    <a:pt x="5" y="19"/>
                    <a:pt x="9" y="19"/>
                  </a:cubicBezTo>
                  <a:cubicBezTo>
                    <a:pt x="13" y="18"/>
                    <a:pt x="18" y="15"/>
                    <a:pt x="24" y="12"/>
                  </a:cubicBezTo>
                  <a:cubicBezTo>
                    <a:pt x="24" y="12"/>
                    <a:pt x="25" y="12"/>
                    <a:pt x="26" y="11"/>
                  </a:cubicBezTo>
                  <a:cubicBezTo>
                    <a:pt x="32" y="12"/>
                    <a:pt x="40" y="10"/>
                    <a:pt x="47" y="5"/>
                  </a:cubicBezTo>
                  <a:cubicBezTo>
                    <a:pt x="47" y="4"/>
                    <a:pt x="47" y="3"/>
                    <a:pt x="47" y="2"/>
                  </a:cubicBezTo>
                  <a:cubicBezTo>
                    <a:pt x="47" y="2"/>
                    <a:pt x="47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33" y="8"/>
                  </a:moveTo>
                  <a:cubicBezTo>
                    <a:pt x="36" y="6"/>
                    <a:pt x="38" y="5"/>
                    <a:pt x="41" y="5"/>
                  </a:cubicBezTo>
                  <a:cubicBezTo>
                    <a:pt x="38" y="6"/>
                    <a:pt x="36" y="7"/>
                    <a:pt x="33" y="8"/>
                  </a:cubicBezTo>
                  <a:close/>
                  <a:moveTo>
                    <a:pt x="20" y="11"/>
                  </a:moveTo>
                  <a:cubicBezTo>
                    <a:pt x="16" y="13"/>
                    <a:pt x="12" y="15"/>
                    <a:pt x="9" y="15"/>
                  </a:cubicBezTo>
                  <a:cubicBezTo>
                    <a:pt x="6" y="16"/>
                    <a:pt x="3" y="15"/>
                    <a:pt x="2" y="10"/>
                  </a:cubicBezTo>
                  <a:cubicBezTo>
                    <a:pt x="2" y="9"/>
                    <a:pt x="3" y="8"/>
                    <a:pt x="4" y="8"/>
                  </a:cubicBezTo>
                  <a:cubicBezTo>
                    <a:pt x="5" y="8"/>
                    <a:pt x="8" y="8"/>
                    <a:pt x="12" y="9"/>
                  </a:cubicBezTo>
                  <a:cubicBezTo>
                    <a:pt x="14" y="10"/>
                    <a:pt x="17" y="10"/>
                    <a:pt x="2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8"/>
            <p:cNvSpPr>
              <a:spLocks noEditPoints="1"/>
            </p:cNvSpPr>
            <p:nvPr/>
          </p:nvSpPr>
          <p:spPr bwMode="auto">
            <a:xfrm>
              <a:off x="4694" y="589"/>
              <a:ext cx="48" cy="30"/>
            </a:xfrm>
            <a:custGeom>
              <a:avLst/>
              <a:gdLst>
                <a:gd name="T0" fmla="*/ 9 w 73"/>
                <a:gd name="T1" fmla="*/ 0 h 46"/>
                <a:gd name="T2" fmla="*/ 0 w 73"/>
                <a:gd name="T3" fmla="*/ 7 h 46"/>
                <a:gd name="T4" fmla="*/ 11 w 73"/>
                <a:gd name="T5" fmla="*/ 21 h 46"/>
                <a:gd name="T6" fmla="*/ 17 w 73"/>
                <a:gd name="T7" fmla="*/ 19 h 46"/>
                <a:gd name="T8" fmla="*/ 18 w 73"/>
                <a:gd name="T9" fmla="*/ 13 h 46"/>
                <a:gd name="T10" fmla="*/ 8 w 73"/>
                <a:gd name="T11" fmla="*/ 11 h 46"/>
                <a:gd name="T12" fmla="*/ 12 w 73"/>
                <a:gd name="T13" fmla="*/ 17 h 46"/>
                <a:gd name="T14" fmla="*/ 15 w 73"/>
                <a:gd name="T15" fmla="*/ 15 h 46"/>
                <a:gd name="T16" fmla="*/ 12 w 73"/>
                <a:gd name="T17" fmla="*/ 13 h 46"/>
                <a:gd name="T18" fmla="*/ 13 w 73"/>
                <a:gd name="T19" fmla="*/ 15 h 46"/>
                <a:gd name="T20" fmla="*/ 10 w 73"/>
                <a:gd name="T21" fmla="*/ 16 h 46"/>
                <a:gd name="T22" fmla="*/ 10 w 73"/>
                <a:gd name="T23" fmla="*/ 13 h 46"/>
                <a:gd name="T24" fmla="*/ 16 w 73"/>
                <a:gd name="T25" fmla="*/ 12 h 46"/>
                <a:gd name="T26" fmla="*/ 16 w 73"/>
                <a:gd name="T27" fmla="*/ 12 h 46"/>
                <a:gd name="T28" fmla="*/ 13 w 73"/>
                <a:gd name="T29" fmla="*/ 19 h 46"/>
                <a:gd name="T30" fmla="*/ 3 w 73"/>
                <a:gd name="T31" fmla="*/ 16 h 46"/>
                <a:gd name="T32" fmla="*/ 4 w 73"/>
                <a:gd name="T33" fmla="*/ 4 h 46"/>
                <a:gd name="T34" fmla="*/ 23 w 73"/>
                <a:gd name="T35" fmla="*/ 5 h 46"/>
                <a:gd name="T36" fmla="*/ 34 w 73"/>
                <a:gd name="T37" fmla="*/ 33 h 46"/>
                <a:gd name="T38" fmla="*/ 35 w 73"/>
                <a:gd name="T39" fmla="*/ 33 h 46"/>
                <a:gd name="T40" fmla="*/ 56 w 73"/>
                <a:gd name="T41" fmla="*/ 12 h 46"/>
                <a:gd name="T42" fmla="*/ 58 w 73"/>
                <a:gd name="T43" fmla="*/ 11 h 46"/>
                <a:gd name="T44" fmla="*/ 71 w 73"/>
                <a:gd name="T45" fmla="*/ 15 h 46"/>
                <a:gd name="T46" fmla="*/ 69 w 73"/>
                <a:gd name="T47" fmla="*/ 21 h 46"/>
                <a:gd name="T48" fmla="*/ 64 w 73"/>
                <a:gd name="T49" fmla="*/ 23 h 46"/>
                <a:gd name="T50" fmla="*/ 62 w 73"/>
                <a:gd name="T51" fmla="*/ 23 h 46"/>
                <a:gd name="T52" fmla="*/ 61 w 73"/>
                <a:gd name="T53" fmla="*/ 23 h 46"/>
                <a:gd name="T54" fmla="*/ 58 w 73"/>
                <a:gd name="T55" fmla="*/ 17 h 46"/>
                <a:gd name="T56" fmla="*/ 60 w 73"/>
                <a:gd name="T57" fmla="*/ 16 h 46"/>
                <a:gd name="T58" fmla="*/ 64 w 73"/>
                <a:gd name="T59" fmla="*/ 16 h 46"/>
                <a:gd name="T60" fmla="*/ 62 w 73"/>
                <a:gd name="T61" fmla="*/ 18 h 46"/>
                <a:gd name="T62" fmla="*/ 61 w 73"/>
                <a:gd name="T63" fmla="*/ 17 h 46"/>
                <a:gd name="T64" fmla="*/ 65 w 73"/>
                <a:gd name="T65" fmla="*/ 19 h 46"/>
                <a:gd name="T66" fmla="*/ 62 w 73"/>
                <a:gd name="T67" fmla="*/ 14 h 46"/>
                <a:gd name="T68" fmla="*/ 57 w 73"/>
                <a:gd name="T69" fmla="*/ 15 h 46"/>
                <a:gd name="T70" fmla="*/ 56 w 73"/>
                <a:gd name="T71" fmla="*/ 19 h 46"/>
                <a:gd name="T72" fmla="*/ 62 w 73"/>
                <a:gd name="T73" fmla="*/ 24 h 46"/>
                <a:gd name="T74" fmla="*/ 65 w 73"/>
                <a:gd name="T75" fmla="*/ 25 h 46"/>
                <a:gd name="T76" fmla="*/ 65 w 73"/>
                <a:gd name="T77" fmla="*/ 25 h 46"/>
                <a:gd name="T78" fmla="*/ 70 w 73"/>
                <a:gd name="T79" fmla="*/ 22 h 46"/>
                <a:gd name="T80" fmla="*/ 73 w 73"/>
                <a:gd name="T81" fmla="*/ 16 h 46"/>
                <a:gd name="T82" fmla="*/ 57 w 73"/>
                <a:gd name="T83" fmla="*/ 9 h 46"/>
                <a:gd name="T84" fmla="*/ 53 w 73"/>
                <a:gd name="T85" fmla="*/ 10 h 46"/>
                <a:gd name="T86" fmla="*/ 31 w 73"/>
                <a:gd name="T87" fmla="*/ 8 h 46"/>
                <a:gd name="T88" fmla="*/ 24 w 73"/>
                <a:gd name="T89" fmla="*/ 4 h 46"/>
                <a:gd name="T90" fmla="*/ 23 w 73"/>
                <a:gd name="T91" fmla="*/ 4 h 46"/>
                <a:gd name="T92" fmla="*/ 14 w 73"/>
                <a:gd name="T93" fmla="*/ 14 h 46"/>
                <a:gd name="T94" fmla="*/ 54 w 73"/>
                <a:gd name="T95" fmla="*/ 11 h 46"/>
                <a:gd name="T96" fmla="*/ 54 w 73"/>
                <a:gd name="T97" fmla="*/ 11 h 46"/>
                <a:gd name="T98" fmla="*/ 39 w 73"/>
                <a:gd name="T99" fmla="*/ 26 h 46"/>
                <a:gd name="T100" fmla="*/ 26 w 73"/>
                <a:gd name="T101" fmla="*/ 10 h 46"/>
                <a:gd name="T102" fmla="*/ 32 w 73"/>
                <a:gd name="T103" fmla="*/ 9 h 46"/>
                <a:gd name="T104" fmla="*/ 30 w 73"/>
                <a:gd name="T105" fmla="*/ 39 h 46"/>
                <a:gd name="T106" fmla="*/ 34 w 73"/>
                <a:gd name="T107" fmla="*/ 46 h 46"/>
                <a:gd name="T108" fmla="*/ 38 w 73"/>
                <a:gd name="T109" fmla="*/ 38 h 46"/>
                <a:gd name="T110" fmla="*/ 34 w 73"/>
                <a:gd name="T111" fmla="*/ 34 h 46"/>
                <a:gd name="T112" fmla="*/ 30 w 73"/>
                <a:gd name="T113" fmla="*/ 39 h 46"/>
                <a:gd name="T114" fmla="*/ 31 w 73"/>
                <a:gd name="T115" fmla="*/ 41 h 46"/>
                <a:gd name="T116" fmla="*/ 35 w 73"/>
                <a:gd name="T117" fmla="*/ 36 h 46"/>
                <a:gd name="T118" fmla="*/ 36 w 73"/>
                <a:gd name="T119" fmla="*/ 37 h 46"/>
                <a:gd name="T120" fmla="*/ 33 w 73"/>
                <a:gd name="T121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3" h="46">
                  <a:moveTo>
                    <a:pt x="23" y="4"/>
                  </a:moveTo>
                  <a:cubicBezTo>
                    <a:pt x="18" y="2"/>
                    <a:pt x="13" y="0"/>
                    <a:pt x="9" y="0"/>
                  </a:cubicBezTo>
                  <a:cubicBezTo>
                    <a:pt x="7" y="0"/>
                    <a:pt x="4" y="1"/>
                    <a:pt x="3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9"/>
                    <a:pt x="0" y="12"/>
                    <a:pt x="1" y="15"/>
                  </a:cubicBezTo>
                  <a:cubicBezTo>
                    <a:pt x="3" y="19"/>
                    <a:pt x="7" y="21"/>
                    <a:pt x="11" y="21"/>
                  </a:cubicBezTo>
                  <a:cubicBezTo>
                    <a:pt x="12" y="21"/>
                    <a:pt x="13" y="21"/>
                    <a:pt x="14" y="21"/>
                  </a:cubicBezTo>
                  <a:cubicBezTo>
                    <a:pt x="16" y="20"/>
                    <a:pt x="17" y="19"/>
                    <a:pt x="17" y="19"/>
                  </a:cubicBezTo>
                  <a:cubicBezTo>
                    <a:pt x="19" y="17"/>
                    <a:pt x="19" y="15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6" y="10"/>
                    <a:pt x="14" y="9"/>
                    <a:pt x="11" y="10"/>
                  </a:cubicBezTo>
                  <a:cubicBezTo>
                    <a:pt x="10" y="10"/>
                    <a:pt x="9" y="11"/>
                    <a:pt x="8" y="11"/>
                  </a:cubicBezTo>
                  <a:cubicBezTo>
                    <a:pt x="7" y="12"/>
                    <a:pt x="7" y="13"/>
                    <a:pt x="7" y="14"/>
                  </a:cubicBezTo>
                  <a:cubicBezTo>
                    <a:pt x="8" y="15"/>
                    <a:pt x="9" y="16"/>
                    <a:pt x="12" y="17"/>
                  </a:cubicBezTo>
                  <a:cubicBezTo>
                    <a:pt x="13" y="18"/>
                    <a:pt x="14" y="17"/>
                    <a:pt x="15" y="17"/>
                  </a:cubicBezTo>
                  <a:cubicBezTo>
                    <a:pt x="15" y="16"/>
                    <a:pt x="15" y="16"/>
                    <a:pt x="15" y="15"/>
                  </a:cubicBezTo>
                  <a:cubicBezTo>
                    <a:pt x="15" y="15"/>
                    <a:pt x="15" y="14"/>
                    <a:pt x="14" y="13"/>
                  </a:cubicBezTo>
                  <a:cubicBezTo>
                    <a:pt x="14" y="13"/>
                    <a:pt x="13" y="13"/>
                    <a:pt x="12" y="13"/>
                  </a:cubicBezTo>
                  <a:cubicBezTo>
                    <a:pt x="11" y="13"/>
                    <a:pt x="12" y="13"/>
                    <a:pt x="12" y="14"/>
                  </a:cubicBezTo>
                  <a:cubicBezTo>
                    <a:pt x="12" y="14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1" y="16"/>
                    <a:pt x="10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4"/>
                    <a:pt x="9" y="14"/>
                    <a:pt x="10" y="13"/>
                  </a:cubicBezTo>
                  <a:cubicBezTo>
                    <a:pt x="11" y="12"/>
                    <a:pt x="12" y="12"/>
                    <a:pt x="13" y="12"/>
                  </a:cubicBezTo>
                  <a:cubicBezTo>
                    <a:pt x="14" y="11"/>
                    <a:pt x="16" y="11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4"/>
                    <a:pt x="17" y="16"/>
                    <a:pt x="16" y="17"/>
                  </a:cubicBezTo>
                  <a:cubicBezTo>
                    <a:pt x="15" y="18"/>
                    <a:pt x="14" y="18"/>
                    <a:pt x="13" y="19"/>
                  </a:cubicBezTo>
                  <a:cubicBezTo>
                    <a:pt x="12" y="19"/>
                    <a:pt x="10" y="19"/>
                    <a:pt x="9" y="19"/>
                  </a:cubicBezTo>
                  <a:cubicBezTo>
                    <a:pt x="6" y="19"/>
                    <a:pt x="4" y="19"/>
                    <a:pt x="3" y="16"/>
                  </a:cubicBezTo>
                  <a:cubicBezTo>
                    <a:pt x="2" y="13"/>
                    <a:pt x="1" y="11"/>
                    <a:pt x="2" y="8"/>
                  </a:cubicBezTo>
                  <a:cubicBezTo>
                    <a:pt x="2" y="6"/>
                    <a:pt x="3" y="5"/>
                    <a:pt x="4" y="4"/>
                  </a:cubicBezTo>
                  <a:cubicBezTo>
                    <a:pt x="6" y="3"/>
                    <a:pt x="8" y="2"/>
                    <a:pt x="10" y="2"/>
                  </a:cubicBezTo>
                  <a:cubicBezTo>
                    <a:pt x="14" y="2"/>
                    <a:pt x="19" y="3"/>
                    <a:pt x="23" y="5"/>
                  </a:cubicBezTo>
                  <a:cubicBezTo>
                    <a:pt x="24" y="6"/>
                    <a:pt x="24" y="7"/>
                    <a:pt x="25" y="9"/>
                  </a:cubicBezTo>
                  <a:cubicBezTo>
                    <a:pt x="27" y="17"/>
                    <a:pt x="32" y="32"/>
                    <a:pt x="34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2"/>
                    <a:pt x="38" y="30"/>
                    <a:pt x="41" y="28"/>
                  </a:cubicBezTo>
                  <a:cubicBezTo>
                    <a:pt x="47" y="22"/>
                    <a:pt x="57" y="14"/>
                    <a:pt x="56" y="12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7" y="11"/>
                    <a:pt x="58" y="11"/>
                    <a:pt x="58" y="11"/>
                  </a:cubicBezTo>
                  <a:cubicBezTo>
                    <a:pt x="62" y="10"/>
                    <a:pt x="67" y="8"/>
                    <a:pt x="69" y="11"/>
                  </a:cubicBezTo>
                  <a:cubicBezTo>
                    <a:pt x="70" y="12"/>
                    <a:pt x="71" y="13"/>
                    <a:pt x="71" y="15"/>
                  </a:cubicBezTo>
                  <a:cubicBezTo>
                    <a:pt x="71" y="16"/>
                    <a:pt x="71" y="17"/>
                    <a:pt x="70" y="18"/>
                  </a:cubicBezTo>
                  <a:cubicBezTo>
                    <a:pt x="70" y="19"/>
                    <a:pt x="69" y="20"/>
                    <a:pt x="69" y="21"/>
                  </a:cubicBezTo>
                  <a:cubicBezTo>
                    <a:pt x="67" y="22"/>
                    <a:pt x="66" y="23"/>
                    <a:pt x="64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3" y="23"/>
                    <a:pt x="63" y="23"/>
                    <a:pt x="62" y="23"/>
                  </a:cubicBezTo>
                  <a:cubicBezTo>
                    <a:pt x="62" y="23"/>
                    <a:pt x="61" y="23"/>
                    <a:pt x="61" y="23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59" y="22"/>
                    <a:pt x="58" y="21"/>
                    <a:pt x="58" y="20"/>
                  </a:cubicBezTo>
                  <a:cubicBezTo>
                    <a:pt x="58" y="19"/>
                    <a:pt x="58" y="18"/>
                    <a:pt x="58" y="17"/>
                  </a:cubicBezTo>
                  <a:cubicBezTo>
                    <a:pt x="58" y="17"/>
                    <a:pt x="58" y="17"/>
                    <a:pt x="59" y="16"/>
                  </a:cubicBezTo>
                  <a:cubicBezTo>
                    <a:pt x="59" y="16"/>
                    <a:pt x="59" y="16"/>
                    <a:pt x="60" y="16"/>
                  </a:cubicBezTo>
                  <a:cubicBezTo>
                    <a:pt x="60" y="15"/>
                    <a:pt x="62" y="15"/>
                    <a:pt x="63" y="16"/>
                  </a:cubicBezTo>
                  <a:cubicBezTo>
                    <a:pt x="63" y="16"/>
                    <a:pt x="64" y="16"/>
                    <a:pt x="64" y="16"/>
                  </a:cubicBezTo>
                  <a:cubicBezTo>
                    <a:pt x="64" y="17"/>
                    <a:pt x="63" y="17"/>
                    <a:pt x="63" y="17"/>
                  </a:cubicBezTo>
                  <a:cubicBezTo>
                    <a:pt x="63" y="18"/>
                    <a:pt x="63" y="18"/>
                    <a:pt x="62" y="18"/>
                  </a:cubicBezTo>
                  <a:cubicBezTo>
                    <a:pt x="62" y="18"/>
                    <a:pt x="62" y="17"/>
                    <a:pt x="61" y="17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1" y="19"/>
                    <a:pt x="62" y="20"/>
                    <a:pt x="63" y="20"/>
                  </a:cubicBezTo>
                  <a:cubicBezTo>
                    <a:pt x="64" y="20"/>
                    <a:pt x="64" y="20"/>
                    <a:pt x="65" y="19"/>
                  </a:cubicBezTo>
                  <a:cubicBezTo>
                    <a:pt x="65" y="19"/>
                    <a:pt x="65" y="18"/>
                    <a:pt x="65" y="18"/>
                  </a:cubicBezTo>
                  <a:cubicBezTo>
                    <a:pt x="65" y="16"/>
                    <a:pt x="64" y="15"/>
                    <a:pt x="62" y="14"/>
                  </a:cubicBezTo>
                  <a:cubicBezTo>
                    <a:pt x="60" y="14"/>
                    <a:pt x="59" y="14"/>
                    <a:pt x="58" y="14"/>
                  </a:cubicBezTo>
                  <a:cubicBezTo>
                    <a:pt x="58" y="14"/>
                    <a:pt x="57" y="14"/>
                    <a:pt x="57" y="15"/>
                  </a:cubicBezTo>
                  <a:cubicBezTo>
                    <a:pt x="57" y="15"/>
                    <a:pt x="56" y="15"/>
                    <a:pt x="56" y="16"/>
                  </a:cubicBezTo>
                  <a:cubicBezTo>
                    <a:pt x="56" y="17"/>
                    <a:pt x="56" y="18"/>
                    <a:pt x="56" y="19"/>
                  </a:cubicBezTo>
                  <a:cubicBezTo>
                    <a:pt x="57" y="21"/>
                    <a:pt x="59" y="23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3" y="25"/>
                    <a:pt x="64" y="25"/>
                  </a:cubicBezTo>
                  <a:cubicBezTo>
                    <a:pt x="64" y="25"/>
                    <a:pt x="65" y="25"/>
                    <a:pt x="65" y="25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67" y="25"/>
                    <a:pt x="69" y="24"/>
                    <a:pt x="70" y="22"/>
                  </a:cubicBezTo>
                  <a:cubicBezTo>
                    <a:pt x="71" y="22"/>
                    <a:pt x="72" y="21"/>
                    <a:pt x="72" y="20"/>
                  </a:cubicBezTo>
                  <a:cubicBezTo>
                    <a:pt x="73" y="19"/>
                    <a:pt x="73" y="17"/>
                    <a:pt x="73" y="16"/>
                  </a:cubicBezTo>
                  <a:cubicBezTo>
                    <a:pt x="72" y="14"/>
                    <a:pt x="72" y="12"/>
                    <a:pt x="70" y="10"/>
                  </a:cubicBezTo>
                  <a:cubicBezTo>
                    <a:pt x="66" y="6"/>
                    <a:pt x="61" y="8"/>
                    <a:pt x="57" y="9"/>
                  </a:cubicBezTo>
                  <a:cubicBezTo>
                    <a:pt x="55" y="9"/>
                    <a:pt x="54" y="9"/>
                    <a:pt x="53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38" y="12"/>
                    <a:pt x="37" y="11"/>
                    <a:pt x="31" y="8"/>
                  </a:cubicBezTo>
                  <a:cubicBezTo>
                    <a:pt x="29" y="7"/>
                    <a:pt x="27" y="6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4"/>
                    <a:pt x="23" y="4"/>
                    <a:pt x="23" y="4"/>
                  </a:cubicBezTo>
                  <a:close/>
                  <a:moveTo>
                    <a:pt x="14" y="14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lose/>
                  <a:moveTo>
                    <a:pt x="54" y="11"/>
                  </a:moveTo>
                  <a:cubicBezTo>
                    <a:pt x="54" y="11"/>
                    <a:pt x="54" y="11"/>
                    <a:pt x="54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4"/>
                    <a:pt x="45" y="21"/>
                    <a:pt x="39" y="26"/>
                  </a:cubicBezTo>
                  <a:cubicBezTo>
                    <a:pt x="36" y="29"/>
                    <a:pt x="34" y="30"/>
                    <a:pt x="34" y="31"/>
                  </a:cubicBezTo>
                  <a:cubicBezTo>
                    <a:pt x="33" y="29"/>
                    <a:pt x="29" y="17"/>
                    <a:pt x="26" y="10"/>
                  </a:cubicBezTo>
                  <a:cubicBezTo>
                    <a:pt x="26" y="8"/>
                    <a:pt x="25" y="7"/>
                    <a:pt x="25" y="6"/>
                  </a:cubicBezTo>
                  <a:cubicBezTo>
                    <a:pt x="28" y="7"/>
                    <a:pt x="30" y="8"/>
                    <a:pt x="32" y="9"/>
                  </a:cubicBezTo>
                  <a:cubicBezTo>
                    <a:pt x="38" y="13"/>
                    <a:pt x="39" y="14"/>
                    <a:pt x="54" y="11"/>
                  </a:cubicBezTo>
                  <a:close/>
                  <a:moveTo>
                    <a:pt x="30" y="39"/>
                  </a:moveTo>
                  <a:cubicBezTo>
                    <a:pt x="29" y="41"/>
                    <a:pt x="29" y="43"/>
                    <a:pt x="30" y="45"/>
                  </a:cubicBezTo>
                  <a:cubicBezTo>
                    <a:pt x="31" y="46"/>
                    <a:pt x="33" y="46"/>
                    <a:pt x="34" y="46"/>
                  </a:cubicBezTo>
                  <a:cubicBezTo>
                    <a:pt x="35" y="46"/>
                    <a:pt x="36" y="46"/>
                    <a:pt x="37" y="45"/>
                  </a:cubicBezTo>
                  <a:cubicBezTo>
                    <a:pt x="38" y="43"/>
                    <a:pt x="39" y="41"/>
                    <a:pt x="38" y="38"/>
                  </a:cubicBezTo>
                  <a:cubicBezTo>
                    <a:pt x="37" y="36"/>
                    <a:pt x="37" y="35"/>
                    <a:pt x="36" y="35"/>
                  </a:cubicBezTo>
                  <a:cubicBezTo>
                    <a:pt x="35" y="34"/>
                    <a:pt x="34" y="34"/>
                    <a:pt x="34" y="34"/>
                  </a:cubicBezTo>
                  <a:cubicBezTo>
                    <a:pt x="33" y="34"/>
                    <a:pt x="33" y="34"/>
                    <a:pt x="32" y="35"/>
                  </a:cubicBezTo>
                  <a:cubicBezTo>
                    <a:pt x="31" y="36"/>
                    <a:pt x="30" y="38"/>
                    <a:pt x="30" y="39"/>
                  </a:cubicBezTo>
                  <a:close/>
                  <a:moveTo>
                    <a:pt x="31" y="44"/>
                  </a:moveTo>
                  <a:cubicBezTo>
                    <a:pt x="31" y="44"/>
                    <a:pt x="31" y="43"/>
                    <a:pt x="31" y="41"/>
                  </a:cubicBezTo>
                  <a:cubicBezTo>
                    <a:pt x="32" y="39"/>
                    <a:pt x="33" y="38"/>
                    <a:pt x="34" y="37"/>
                  </a:cubicBezTo>
                  <a:cubicBezTo>
                    <a:pt x="34" y="36"/>
                    <a:pt x="35" y="36"/>
                    <a:pt x="35" y="36"/>
                  </a:cubicBezTo>
                  <a:cubicBezTo>
                    <a:pt x="35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7"/>
                  </a:cubicBezTo>
                  <a:cubicBezTo>
                    <a:pt x="37" y="40"/>
                    <a:pt x="37" y="42"/>
                    <a:pt x="35" y="43"/>
                  </a:cubicBezTo>
                  <a:cubicBezTo>
                    <a:pt x="35" y="44"/>
                    <a:pt x="34" y="44"/>
                    <a:pt x="33" y="45"/>
                  </a:cubicBezTo>
                  <a:cubicBezTo>
                    <a:pt x="32" y="45"/>
                    <a:pt x="31" y="45"/>
                    <a:pt x="31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9"/>
            <p:cNvSpPr>
              <a:spLocks noEditPoints="1"/>
            </p:cNvSpPr>
            <p:nvPr/>
          </p:nvSpPr>
          <p:spPr bwMode="auto">
            <a:xfrm>
              <a:off x="4784" y="545"/>
              <a:ext cx="34" cy="46"/>
            </a:xfrm>
            <a:custGeom>
              <a:avLst/>
              <a:gdLst>
                <a:gd name="T0" fmla="*/ 0 w 51"/>
                <a:gd name="T1" fmla="*/ 58 h 69"/>
                <a:gd name="T2" fmla="*/ 5 w 51"/>
                <a:gd name="T3" fmla="*/ 68 h 69"/>
                <a:gd name="T4" fmla="*/ 21 w 51"/>
                <a:gd name="T5" fmla="*/ 61 h 69"/>
                <a:gd name="T6" fmla="*/ 20 w 51"/>
                <a:gd name="T7" fmla="*/ 54 h 69"/>
                <a:gd name="T8" fmla="*/ 14 w 51"/>
                <a:gd name="T9" fmla="*/ 52 h 69"/>
                <a:gd name="T10" fmla="*/ 11 w 51"/>
                <a:gd name="T11" fmla="*/ 61 h 69"/>
                <a:gd name="T12" fmla="*/ 18 w 51"/>
                <a:gd name="T13" fmla="*/ 59 h 69"/>
                <a:gd name="T14" fmla="*/ 17 w 51"/>
                <a:gd name="T15" fmla="*/ 55 h 69"/>
                <a:gd name="T16" fmla="*/ 13 w 51"/>
                <a:gd name="T17" fmla="*/ 58 h 69"/>
                <a:gd name="T18" fmla="*/ 15 w 51"/>
                <a:gd name="T19" fmla="*/ 57 h 69"/>
                <a:gd name="T20" fmla="*/ 16 w 51"/>
                <a:gd name="T21" fmla="*/ 60 h 69"/>
                <a:gd name="T22" fmla="*/ 13 w 51"/>
                <a:gd name="T23" fmla="*/ 60 h 69"/>
                <a:gd name="T24" fmla="*/ 13 w 51"/>
                <a:gd name="T25" fmla="*/ 54 h 69"/>
                <a:gd name="T26" fmla="*/ 13 w 51"/>
                <a:gd name="T27" fmla="*/ 54 h 69"/>
                <a:gd name="T28" fmla="*/ 19 w 51"/>
                <a:gd name="T29" fmla="*/ 58 h 69"/>
                <a:gd name="T30" fmla="*/ 14 w 51"/>
                <a:gd name="T31" fmla="*/ 68 h 69"/>
                <a:gd name="T32" fmla="*/ 3 w 51"/>
                <a:gd name="T33" fmla="*/ 63 h 69"/>
                <a:gd name="T34" fmla="*/ 9 w 51"/>
                <a:gd name="T35" fmla="*/ 45 h 69"/>
                <a:gd name="T36" fmla="*/ 38 w 51"/>
                <a:gd name="T37" fmla="*/ 41 h 69"/>
                <a:gd name="T38" fmla="*/ 38 w 51"/>
                <a:gd name="T39" fmla="*/ 40 h 69"/>
                <a:gd name="T40" fmla="*/ 23 w 51"/>
                <a:gd name="T41" fmla="*/ 15 h 69"/>
                <a:gd name="T42" fmla="*/ 22 w 51"/>
                <a:gd name="T43" fmla="*/ 13 h 69"/>
                <a:gd name="T44" fmla="*/ 30 w 51"/>
                <a:gd name="T45" fmla="*/ 1 h 69"/>
                <a:gd name="T46" fmla="*/ 35 w 51"/>
                <a:gd name="T47" fmla="*/ 5 h 69"/>
                <a:gd name="T48" fmla="*/ 36 w 51"/>
                <a:gd name="T49" fmla="*/ 10 h 69"/>
                <a:gd name="T50" fmla="*/ 35 w 51"/>
                <a:gd name="T51" fmla="*/ 12 h 69"/>
                <a:gd name="T52" fmla="*/ 35 w 51"/>
                <a:gd name="T53" fmla="*/ 13 h 69"/>
                <a:gd name="T54" fmla="*/ 29 w 51"/>
                <a:gd name="T55" fmla="*/ 14 h 69"/>
                <a:gd name="T56" fmla="*/ 28 w 51"/>
                <a:gd name="T57" fmla="*/ 13 h 69"/>
                <a:gd name="T58" fmla="*/ 29 w 51"/>
                <a:gd name="T59" fmla="*/ 9 h 69"/>
                <a:gd name="T60" fmla="*/ 31 w 51"/>
                <a:gd name="T61" fmla="*/ 10 h 69"/>
                <a:gd name="T62" fmla="*/ 30 w 51"/>
                <a:gd name="T63" fmla="*/ 12 h 69"/>
                <a:gd name="T64" fmla="*/ 32 w 51"/>
                <a:gd name="T65" fmla="*/ 8 h 69"/>
                <a:gd name="T66" fmla="*/ 27 w 51"/>
                <a:gd name="T67" fmla="*/ 9 h 69"/>
                <a:gd name="T68" fmla="*/ 26 w 51"/>
                <a:gd name="T69" fmla="*/ 15 h 69"/>
                <a:gd name="T70" fmla="*/ 30 w 51"/>
                <a:gd name="T71" fmla="*/ 16 h 69"/>
                <a:gd name="T72" fmla="*/ 37 w 51"/>
                <a:gd name="T73" fmla="*/ 12 h 69"/>
                <a:gd name="T74" fmla="*/ 38 w 51"/>
                <a:gd name="T75" fmla="*/ 9 h 69"/>
                <a:gd name="T76" fmla="*/ 38 w 51"/>
                <a:gd name="T77" fmla="*/ 9 h 69"/>
                <a:gd name="T78" fmla="*/ 37 w 51"/>
                <a:gd name="T79" fmla="*/ 4 h 69"/>
                <a:gd name="T80" fmla="*/ 31 w 51"/>
                <a:gd name="T81" fmla="*/ 0 h 69"/>
                <a:gd name="T82" fmla="*/ 20 w 51"/>
                <a:gd name="T83" fmla="*/ 14 h 69"/>
                <a:gd name="T84" fmla="*/ 20 w 51"/>
                <a:gd name="T85" fmla="*/ 17 h 69"/>
                <a:gd name="T86" fmla="*/ 13 w 51"/>
                <a:gd name="T87" fmla="*/ 38 h 69"/>
                <a:gd name="T88" fmla="*/ 8 w 51"/>
                <a:gd name="T89" fmla="*/ 44 h 69"/>
                <a:gd name="T90" fmla="*/ 8 w 51"/>
                <a:gd name="T91" fmla="*/ 45 h 69"/>
                <a:gd name="T92" fmla="*/ 15 w 51"/>
                <a:gd name="T93" fmla="*/ 56 h 69"/>
                <a:gd name="T94" fmla="*/ 22 w 51"/>
                <a:gd name="T95" fmla="*/ 17 h 69"/>
                <a:gd name="T96" fmla="*/ 22 w 51"/>
                <a:gd name="T97" fmla="*/ 16 h 69"/>
                <a:gd name="T98" fmla="*/ 33 w 51"/>
                <a:gd name="T99" fmla="*/ 35 h 69"/>
                <a:gd name="T100" fmla="*/ 14 w 51"/>
                <a:gd name="T101" fmla="*/ 43 h 69"/>
                <a:gd name="T102" fmla="*/ 15 w 51"/>
                <a:gd name="T103" fmla="*/ 38 h 69"/>
                <a:gd name="T104" fmla="*/ 43 w 51"/>
                <a:gd name="T105" fmla="*/ 47 h 69"/>
                <a:gd name="T106" fmla="*/ 51 w 51"/>
                <a:gd name="T107" fmla="*/ 45 h 69"/>
                <a:gd name="T108" fmla="*/ 44 w 51"/>
                <a:gd name="T109" fmla="*/ 39 h 69"/>
                <a:gd name="T110" fmla="*/ 39 w 51"/>
                <a:gd name="T111" fmla="*/ 42 h 69"/>
                <a:gd name="T112" fmla="*/ 43 w 51"/>
                <a:gd name="T113" fmla="*/ 47 h 69"/>
                <a:gd name="T114" fmla="*/ 45 w 51"/>
                <a:gd name="T115" fmla="*/ 46 h 69"/>
                <a:gd name="T116" fmla="*/ 41 w 51"/>
                <a:gd name="T117" fmla="*/ 41 h 69"/>
                <a:gd name="T118" fmla="*/ 42 w 51"/>
                <a:gd name="T119" fmla="*/ 40 h 69"/>
                <a:gd name="T120" fmla="*/ 49 w 51"/>
                <a:gd name="T121" fmla="*/ 4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1" h="69">
                  <a:moveTo>
                    <a:pt x="8" y="45"/>
                  </a:moveTo>
                  <a:cubicBezTo>
                    <a:pt x="4" y="49"/>
                    <a:pt x="1" y="54"/>
                    <a:pt x="0" y="58"/>
                  </a:cubicBezTo>
                  <a:cubicBezTo>
                    <a:pt x="0" y="60"/>
                    <a:pt x="0" y="62"/>
                    <a:pt x="0" y="64"/>
                  </a:cubicBezTo>
                  <a:cubicBezTo>
                    <a:pt x="1" y="66"/>
                    <a:pt x="2" y="67"/>
                    <a:pt x="5" y="68"/>
                  </a:cubicBezTo>
                  <a:cubicBezTo>
                    <a:pt x="7" y="69"/>
                    <a:pt x="9" y="69"/>
                    <a:pt x="13" y="69"/>
                  </a:cubicBezTo>
                  <a:cubicBezTo>
                    <a:pt x="17" y="69"/>
                    <a:pt x="20" y="65"/>
                    <a:pt x="21" y="61"/>
                  </a:cubicBezTo>
                  <a:cubicBezTo>
                    <a:pt x="21" y="60"/>
                    <a:pt x="21" y="59"/>
                    <a:pt x="21" y="57"/>
                  </a:cubicBezTo>
                  <a:cubicBezTo>
                    <a:pt x="21" y="56"/>
                    <a:pt x="21" y="55"/>
                    <a:pt x="20" y="54"/>
                  </a:cubicBezTo>
                  <a:cubicBezTo>
                    <a:pt x="19" y="53"/>
                    <a:pt x="17" y="52"/>
                    <a:pt x="14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2" y="53"/>
                    <a:pt x="10" y="55"/>
                    <a:pt x="10" y="58"/>
                  </a:cubicBezTo>
                  <a:cubicBezTo>
                    <a:pt x="10" y="59"/>
                    <a:pt x="10" y="60"/>
                    <a:pt x="11" y="61"/>
                  </a:cubicBezTo>
                  <a:cubicBezTo>
                    <a:pt x="11" y="62"/>
                    <a:pt x="12" y="63"/>
                    <a:pt x="13" y="63"/>
                  </a:cubicBezTo>
                  <a:cubicBezTo>
                    <a:pt x="14" y="63"/>
                    <a:pt x="16" y="62"/>
                    <a:pt x="18" y="59"/>
                  </a:cubicBezTo>
                  <a:cubicBezTo>
                    <a:pt x="18" y="58"/>
                    <a:pt x="18" y="57"/>
                    <a:pt x="17" y="56"/>
                  </a:cubicBezTo>
                  <a:cubicBezTo>
                    <a:pt x="17" y="56"/>
                    <a:pt x="17" y="56"/>
                    <a:pt x="17" y="55"/>
                  </a:cubicBezTo>
                  <a:cubicBezTo>
                    <a:pt x="16" y="55"/>
                    <a:pt x="15" y="55"/>
                    <a:pt x="14" y="56"/>
                  </a:cubicBezTo>
                  <a:cubicBezTo>
                    <a:pt x="14" y="56"/>
                    <a:pt x="13" y="57"/>
                    <a:pt x="13" y="58"/>
                  </a:cubicBezTo>
                  <a:cubicBezTo>
                    <a:pt x="13" y="58"/>
                    <a:pt x="14" y="58"/>
                    <a:pt x="14" y="58"/>
                  </a:cubicBezTo>
                  <a:cubicBezTo>
                    <a:pt x="15" y="58"/>
                    <a:pt x="15" y="58"/>
                    <a:pt x="15" y="57"/>
                  </a:cubicBezTo>
                  <a:cubicBezTo>
                    <a:pt x="15" y="57"/>
                    <a:pt x="15" y="57"/>
                    <a:pt x="15" y="58"/>
                  </a:cubicBezTo>
                  <a:cubicBezTo>
                    <a:pt x="16" y="58"/>
                    <a:pt x="16" y="59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1"/>
                    <a:pt x="13" y="61"/>
                    <a:pt x="13" y="60"/>
                  </a:cubicBezTo>
                  <a:cubicBezTo>
                    <a:pt x="13" y="59"/>
                    <a:pt x="12" y="58"/>
                    <a:pt x="12" y="57"/>
                  </a:cubicBezTo>
                  <a:cubicBezTo>
                    <a:pt x="12" y="55"/>
                    <a:pt x="13" y="54"/>
                    <a:pt x="13" y="54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6" y="53"/>
                    <a:pt x="17" y="54"/>
                    <a:pt x="18" y="55"/>
                  </a:cubicBezTo>
                  <a:cubicBezTo>
                    <a:pt x="19" y="56"/>
                    <a:pt x="19" y="57"/>
                    <a:pt x="19" y="58"/>
                  </a:cubicBezTo>
                  <a:cubicBezTo>
                    <a:pt x="19" y="60"/>
                    <a:pt x="19" y="61"/>
                    <a:pt x="19" y="62"/>
                  </a:cubicBezTo>
                  <a:cubicBezTo>
                    <a:pt x="18" y="65"/>
                    <a:pt x="17" y="67"/>
                    <a:pt x="14" y="68"/>
                  </a:cubicBezTo>
                  <a:cubicBezTo>
                    <a:pt x="11" y="68"/>
                    <a:pt x="8" y="68"/>
                    <a:pt x="6" y="67"/>
                  </a:cubicBezTo>
                  <a:cubicBezTo>
                    <a:pt x="4" y="66"/>
                    <a:pt x="3" y="65"/>
                    <a:pt x="3" y="63"/>
                  </a:cubicBezTo>
                  <a:cubicBezTo>
                    <a:pt x="2" y="61"/>
                    <a:pt x="2" y="59"/>
                    <a:pt x="2" y="57"/>
                  </a:cubicBezTo>
                  <a:cubicBezTo>
                    <a:pt x="3" y="53"/>
                    <a:pt x="5" y="49"/>
                    <a:pt x="9" y="45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21" y="44"/>
                    <a:pt x="36" y="43"/>
                    <a:pt x="38" y="41"/>
                  </a:cubicBezTo>
                  <a:cubicBezTo>
                    <a:pt x="38" y="41"/>
                    <a:pt x="38" y="41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7" y="37"/>
                    <a:pt x="35" y="34"/>
                  </a:cubicBezTo>
                  <a:cubicBezTo>
                    <a:pt x="31" y="26"/>
                    <a:pt x="25" y="15"/>
                    <a:pt x="23" y="15"/>
                  </a:cubicBezTo>
                  <a:cubicBezTo>
                    <a:pt x="23" y="15"/>
                    <a:pt x="23" y="15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8"/>
                    <a:pt x="22" y="4"/>
                    <a:pt x="25" y="2"/>
                  </a:cubicBezTo>
                  <a:cubicBezTo>
                    <a:pt x="27" y="1"/>
                    <a:pt x="28" y="1"/>
                    <a:pt x="30" y="1"/>
                  </a:cubicBezTo>
                  <a:cubicBezTo>
                    <a:pt x="31" y="1"/>
                    <a:pt x="32" y="2"/>
                    <a:pt x="33" y="3"/>
                  </a:cubicBezTo>
                  <a:cubicBezTo>
                    <a:pt x="33" y="3"/>
                    <a:pt x="34" y="4"/>
                    <a:pt x="35" y="5"/>
                  </a:cubicBezTo>
                  <a:cubicBezTo>
                    <a:pt x="36" y="6"/>
                    <a:pt x="36" y="8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1"/>
                    <a:pt x="35" y="11"/>
                    <a:pt x="35" y="12"/>
                  </a:cubicBezTo>
                  <a:cubicBezTo>
                    <a:pt x="35" y="12"/>
                    <a:pt x="35" y="13"/>
                    <a:pt x="35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4" y="14"/>
                    <a:pt x="32" y="15"/>
                    <a:pt x="31" y="15"/>
                  </a:cubicBezTo>
                  <a:cubicBezTo>
                    <a:pt x="30" y="15"/>
                    <a:pt x="30" y="15"/>
                    <a:pt x="29" y="14"/>
                  </a:cubicBezTo>
                  <a:cubicBezTo>
                    <a:pt x="29" y="14"/>
                    <a:pt x="28" y="14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8" y="10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0" y="9"/>
                    <a:pt x="30" y="9"/>
                    <a:pt x="30" y="10"/>
                  </a:cubicBezTo>
                  <a:cubicBezTo>
                    <a:pt x="30" y="10"/>
                    <a:pt x="31" y="10"/>
                    <a:pt x="31" y="10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9" y="11"/>
                    <a:pt x="29" y="12"/>
                    <a:pt x="30" y="12"/>
                  </a:cubicBezTo>
                  <a:cubicBezTo>
                    <a:pt x="31" y="12"/>
                    <a:pt x="32" y="11"/>
                    <a:pt x="33" y="10"/>
                  </a:cubicBezTo>
                  <a:cubicBezTo>
                    <a:pt x="33" y="9"/>
                    <a:pt x="33" y="9"/>
                    <a:pt x="32" y="8"/>
                  </a:cubicBezTo>
                  <a:cubicBezTo>
                    <a:pt x="32" y="8"/>
                    <a:pt x="32" y="7"/>
                    <a:pt x="31" y="7"/>
                  </a:cubicBezTo>
                  <a:cubicBezTo>
                    <a:pt x="30" y="7"/>
                    <a:pt x="28" y="8"/>
                    <a:pt x="27" y="9"/>
                  </a:cubicBezTo>
                  <a:cubicBezTo>
                    <a:pt x="26" y="11"/>
                    <a:pt x="26" y="13"/>
                    <a:pt x="26" y="14"/>
                  </a:cubicBezTo>
                  <a:cubicBezTo>
                    <a:pt x="26" y="14"/>
                    <a:pt x="26" y="14"/>
                    <a:pt x="26" y="15"/>
                  </a:cubicBezTo>
                  <a:cubicBezTo>
                    <a:pt x="26" y="15"/>
                    <a:pt x="27" y="15"/>
                    <a:pt x="27" y="16"/>
                  </a:cubicBezTo>
                  <a:cubicBezTo>
                    <a:pt x="28" y="16"/>
                    <a:pt x="29" y="16"/>
                    <a:pt x="30" y="16"/>
                  </a:cubicBezTo>
                  <a:cubicBezTo>
                    <a:pt x="32" y="16"/>
                    <a:pt x="35" y="15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2"/>
                    <a:pt x="37" y="11"/>
                    <a:pt x="37" y="11"/>
                  </a:cubicBezTo>
                  <a:cubicBezTo>
                    <a:pt x="38" y="10"/>
                    <a:pt x="38" y="10"/>
                    <a:pt x="38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7"/>
                    <a:pt x="38" y="5"/>
                    <a:pt x="37" y="4"/>
                  </a:cubicBezTo>
                  <a:cubicBezTo>
                    <a:pt x="36" y="3"/>
                    <a:pt x="35" y="2"/>
                    <a:pt x="35" y="1"/>
                  </a:cubicBezTo>
                  <a:cubicBezTo>
                    <a:pt x="34" y="1"/>
                    <a:pt x="33" y="0"/>
                    <a:pt x="31" y="0"/>
                  </a:cubicBezTo>
                  <a:cubicBezTo>
                    <a:pt x="30" y="0"/>
                    <a:pt x="27" y="0"/>
                    <a:pt x="25" y="1"/>
                  </a:cubicBezTo>
                  <a:cubicBezTo>
                    <a:pt x="20" y="4"/>
                    <a:pt x="20" y="9"/>
                    <a:pt x="20" y="14"/>
                  </a:cubicBezTo>
                  <a:cubicBezTo>
                    <a:pt x="20" y="15"/>
                    <a:pt x="20" y="16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32"/>
                    <a:pt x="18" y="33"/>
                    <a:pt x="13" y="38"/>
                  </a:cubicBezTo>
                  <a:cubicBezTo>
                    <a:pt x="12" y="40"/>
                    <a:pt x="10" y="42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lose/>
                  <a:moveTo>
                    <a:pt x="15" y="56"/>
                  </a:moveTo>
                  <a:cubicBezTo>
                    <a:pt x="15" y="56"/>
                    <a:pt x="15" y="56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lose/>
                  <a:moveTo>
                    <a:pt x="22" y="17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5" y="19"/>
                    <a:pt x="29" y="28"/>
                    <a:pt x="33" y="35"/>
                  </a:cubicBezTo>
                  <a:cubicBezTo>
                    <a:pt x="34" y="38"/>
                    <a:pt x="36" y="41"/>
                    <a:pt x="36" y="41"/>
                  </a:cubicBezTo>
                  <a:cubicBezTo>
                    <a:pt x="34" y="42"/>
                    <a:pt x="21" y="43"/>
                    <a:pt x="14" y="43"/>
                  </a:cubicBezTo>
                  <a:cubicBezTo>
                    <a:pt x="12" y="43"/>
                    <a:pt x="11" y="44"/>
                    <a:pt x="10" y="44"/>
                  </a:cubicBezTo>
                  <a:cubicBezTo>
                    <a:pt x="12" y="41"/>
                    <a:pt x="13" y="39"/>
                    <a:pt x="15" y="38"/>
                  </a:cubicBezTo>
                  <a:cubicBezTo>
                    <a:pt x="20" y="33"/>
                    <a:pt x="21" y="32"/>
                    <a:pt x="22" y="17"/>
                  </a:cubicBezTo>
                  <a:close/>
                  <a:moveTo>
                    <a:pt x="43" y="47"/>
                  </a:moveTo>
                  <a:cubicBezTo>
                    <a:pt x="45" y="49"/>
                    <a:pt x="47" y="49"/>
                    <a:pt x="48" y="48"/>
                  </a:cubicBezTo>
                  <a:cubicBezTo>
                    <a:pt x="50" y="47"/>
                    <a:pt x="51" y="46"/>
                    <a:pt x="51" y="45"/>
                  </a:cubicBezTo>
                  <a:cubicBezTo>
                    <a:pt x="51" y="44"/>
                    <a:pt x="51" y="42"/>
                    <a:pt x="50" y="41"/>
                  </a:cubicBezTo>
                  <a:cubicBezTo>
                    <a:pt x="49" y="40"/>
                    <a:pt x="47" y="39"/>
                    <a:pt x="44" y="39"/>
                  </a:cubicBezTo>
                  <a:cubicBezTo>
                    <a:pt x="42" y="39"/>
                    <a:pt x="41" y="40"/>
                    <a:pt x="40" y="40"/>
                  </a:cubicBezTo>
                  <a:cubicBezTo>
                    <a:pt x="39" y="41"/>
                    <a:pt x="39" y="42"/>
                    <a:pt x="39" y="42"/>
                  </a:cubicBezTo>
                  <a:cubicBezTo>
                    <a:pt x="39" y="43"/>
                    <a:pt x="39" y="43"/>
                    <a:pt x="39" y="44"/>
                  </a:cubicBezTo>
                  <a:cubicBezTo>
                    <a:pt x="40" y="45"/>
                    <a:pt x="42" y="46"/>
                    <a:pt x="43" y="47"/>
                  </a:cubicBezTo>
                  <a:close/>
                  <a:moveTo>
                    <a:pt x="48" y="47"/>
                  </a:moveTo>
                  <a:cubicBezTo>
                    <a:pt x="48" y="47"/>
                    <a:pt x="47" y="47"/>
                    <a:pt x="45" y="46"/>
                  </a:cubicBezTo>
                  <a:cubicBezTo>
                    <a:pt x="44" y="45"/>
                    <a:pt x="42" y="44"/>
                    <a:pt x="42" y="43"/>
                  </a:cubicBezTo>
                  <a:cubicBezTo>
                    <a:pt x="41" y="42"/>
                    <a:pt x="41" y="42"/>
                    <a:pt x="41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41"/>
                    <a:pt x="42" y="40"/>
                    <a:pt x="42" y="40"/>
                  </a:cubicBezTo>
                  <a:cubicBezTo>
                    <a:pt x="45" y="40"/>
                    <a:pt x="47" y="41"/>
                    <a:pt x="48" y="43"/>
                  </a:cubicBezTo>
                  <a:cubicBezTo>
                    <a:pt x="49" y="44"/>
                    <a:pt x="49" y="45"/>
                    <a:pt x="49" y="46"/>
                  </a:cubicBezTo>
                  <a:cubicBezTo>
                    <a:pt x="49" y="46"/>
                    <a:pt x="49" y="47"/>
                    <a:pt x="4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0"/>
            <p:cNvSpPr>
              <a:spLocks noEditPoints="1"/>
            </p:cNvSpPr>
            <p:nvPr/>
          </p:nvSpPr>
          <p:spPr bwMode="auto">
            <a:xfrm>
              <a:off x="4767" y="465"/>
              <a:ext cx="43" cy="37"/>
            </a:xfrm>
            <a:custGeom>
              <a:avLst/>
              <a:gdLst>
                <a:gd name="T0" fmla="*/ 49 w 64"/>
                <a:gd name="T1" fmla="*/ 53 h 55"/>
                <a:gd name="T2" fmla="*/ 60 w 64"/>
                <a:gd name="T3" fmla="*/ 52 h 55"/>
                <a:gd name="T4" fmla="*/ 58 w 64"/>
                <a:gd name="T5" fmla="*/ 34 h 55"/>
                <a:gd name="T6" fmla="*/ 50 w 64"/>
                <a:gd name="T7" fmla="*/ 33 h 55"/>
                <a:gd name="T8" fmla="*/ 47 w 64"/>
                <a:gd name="T9" fmla="*/ 39 h 55"/>
                <a:gd name="T10" fmla="*/ 55 w 64"/>
                <a:gd name="T11" fmla="*/ 44 h 55"/>
                <a:gd name="T12" fmla="*/ 55 w 64"/>
                <a:gd name="T13" fmla="*/ 37 h 55"/>
                <a:gd name="T14" fmla="*/ 51 w 64"/>
                <a:gd name="T15" fmla="*/ 37 h 55"/>
                <a:gd name="T16" fmla="*/ 53 w 64"/>
                <a:gd name="T17" fmla="*/ 41 h 55"/>
                <a:gd name="T18" fmla="*/ 52 w 64"/>
                <a:gd name="T19" fmla="*/ 39 h 55"/>
                <a:gd name="T20" fmla="*/ 55 w 64"/>
                <a:gd name="T21" fmla="*/ 39 h 55"/>
                <a:gd name="T22" fmla="*/ 54 w 64"/>
                <a:gd name="T23" fmla="*/ 42 h 55"/>
                <a:gd name="T24" fmla="*/ 48 w 64"/>
                <a:gd name="T25" fmla="*/ 40 h 55"/>
                <a:gd name="T26" fmla="*/ 48 w 64"/>
                <a:gd name="T27" fmla="*/ 40 h 55"/>
                <a:gd name="T28" fmla="*/ 54 w 64"/>
                <a:gd name="T29" fmla="*/ 35 h 55"/>
                <a:gd name="T30" fmla="*/ 62 w 64"/>
                <a:gd name="T31" fmla="*/ 42 h 55"/>
                <a:gd name="T32" fmla="*/ 55 w 64"/>
                <a:gd name="T33" fmla="*/ 53 h 55"/>
                <a:gd name="T34" fmla="*/ 39 w 64"/>
                <a:gd name="T35" fmla="*/ 42 h 55"/>
                <a:gd name="T36" fmla="*/ 42 w 64"/>
                <a:gd name="T37" fmla="*/ 13 h 55"/>
                <a:gd name="T38" fmla="*/ 41 w 64"/>
                <a:gd name="T39" fmla="*/ 12 h 55"/>
                <a:gd name="T40" fmla="*/ 13 w 64"/>
                <a:gd name="T41" fmla="*/ 21 h 55"/>
                <a:gd name="T42" fmla="*/ 11 w 64"/>
                <a:gd name="T43" fmla="*/ 21 h 55"/>
                <a:gd name="T44" fmla="*/ 2 w 64"/>
                <a:gd name="T45" fmla="*/ 11 h 55"/>
                <a:gd name="T46" fmla="*/ 6 w 64"/>
                <a:gd name="T47" fmla="*/ 7 h 55"/>
                <a:gd name="T48" fmla="*/ 11 w 64"/>
                <a:gd name="T49" fmla="*/ 7 h 55"/>
                <a:gd name="T50" fmla="*/ 13 w 64"/>
                <a:gd name="T51" fmla="*/ 8 h 55"/>
                <a:gd name="T52" fmla="*/ 14 w 64"/>
                <a:gd name="T53" fmla="*/ 9 h 55"/>
                <a:gd name="T54" fmla="*/ 14 w 64"/>
                <a:gd name="T55" fmla="*/ 15 h 55"/>
                <a:gd name="T56" fmla="*/ 12 w 64"/>
                <a:gd name="T57" fmla="*/ 16 h 55"/>
                <a:gd name="T58" fmla="*/ 9 w 64"/>
                <a:gd name="T59" fmla="*/ 13 h 55"/>
                <a:gd name="T60" fmla="*/ 11 w 64"/>
                <a:gd name="T61" fmla="*/ 12 h 55"/>
                <a:gd name="T62" fmla="*/ 12 w 64"/>
                <a:gd name="T63" fmla="*/ 14 h 55"/>
                <a:gd name="T64" fmla="*/ 9 w 64"/>
                <a:gd name="T65" fmla="*/ 10 h 55"/>
                <a:gd name="T66" fmla="*/ 9 w 64"/>
                <a:gd name="T67" fmla="*/ 16 h 55"/>
                <a:gd name="T68" fmla="*/ 14 w 64"/>
                <a:gd name="T69" fmla="*/ 18 h 55"/>
                <a:gd name="T70" fmla="*/ 16 w 64"/>
                <a:gd name="T71" fmla="*/ 14 h 55"/>
                <a:gd name="T72" fmla="*/ 14 w 64"/>
                <a:gd name="T73" fmla="*/ 7 h 55"/>
                <a:gd name="T74" fmla="*/ 11 w 64"/>
                <a:gd name="T75" fmla="*/ 5 h 55"/>
                <a:gd name="T76" fmla="*/ 11 w 64"/>
                <a:gd name="T77" fmla="*/ 5 h 55"/>
                <a:gd name="T78" fmla="*/ 6 w 64"/>
                <a:gd name="T79" fmla="*/ 5 h 55"/>
                <a:gd name="T80" fmla="*/ 1 w 64"/>
                <a:gd name="T81" fmla="*/ 9 h 55"/>
                <a:gd name="T82" fmla="*/ 11 w 64"/>
                <a:gd name="T83" fmla="*/ 23 h 55"/>
                <a:gd name="T84" fmla="*/ 15 w 64"/>
                <a:gd name="T85" fmla="*/ 24 h 55"/>
                <a:gd name="T86" fmla="*/ 33 w 64"/>
                <a:gd name="T87" fmla="*/ 36 h 55"/>
                <a:gd name="T88" fmla="*/ 38 w 64"/>
                <a:gd name="T89" fmla="*/ 43 h 55"/>
                <a:gd name="T90" fmla="*/ 38 w 64"/>
                <a:gd name="T91" fmla="*/ 43 h 55"/>
                <a:gd name="T92" fmla="*/ 51 w 64"/>
                <a:gd name="T93" fmla="*/ 39 h 55"/>
                <a:gd name="T94" fmla="*/ 14 w 64"/>
                <a:gd name="T95" fmla="*/ 22 h 55"/>
                <a:gd name="T96" fmla="*/ 14 w 64"/>
                <a:gd name="T97" fmla="*/ 22 h 55"/>
                <a:gd name="T98" fmla="*/ 35 w 64"/>
                <a:gd name="T99" fmla="*/ 16 h 55"/>
                <a:gd name="T100" fmla="*/ 38 w 64"/>
                <a:gd name="T101" fmla="*/ 37 h 55"/>
                <a:gd name="T102" fmla="*/ 33 w 64"/>
                <a:gd name="T103" fmla="*/ 35 h 55"/>
                <a:gd name="T104" fmla="*/ 49 w 64"/>
                <a:gd name="T105" fmla="*/ 10 h 55"/>
                <a:gd name="T106" fmla="*/ 49 w 64"/>
                <a:gd name="T107" fmla="*/ 1 h 55"/>
                <a:gd name="T108" fmla="*/ 42 w 64"/>
                <a:gd name="T109" fmla="*/ 7 h 55"/>
                <a:gd name="T110" fmla="*/ 43 w 64"/>
                <a:gd name="T111" fmla="*/ 12 h 55"/>
                <a:gd name="T112" fmla="*/ 49 w 64"/>
                <a:gd name="T113" fmla="*/ 10 h 55"/>
                <a:gd name="T114" fmla="*/ 49 w 64"/>
                <a:gd name="T115" fmla="*/ 7 h 55"/>
                <a:gd name="T116" fmla="*/ 43 w 64"/>
                <a:gd name="T117" fmla="*/ 10 h 55"/>
                <a:gd name="T118" fmla="*/ 43 w 64"/>
                <a:gd name="T119" fmla="*/ 9 h 55"/>
                <a:gd name="T120" fmla="*/ 49 w 64"/>
                <a:gd name="T121" fmla="*/ 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4" h="55">
                  <a:moveTo>
                    <a:pt x="38" y="43"/>
                  </a:moveTo>
                  <a:cubicBezTo>
                    <a:pt x="42" y="48"/>
                    <a:pt x="45" y="51"/>
                    <a:pt x="49" y="53"/>
                  </a:cubicBezTo>
                  <a:cubicBezTo>
                    <a:pt x="51" y="55"/>
                    <a:pt x="53" y="55"/>
                    <a:pt x="55" y="55"/>
                  </a:cubicBezTo>
                  <a:cubicBezTo>
                    <a:pt x="57" y="55"/>
                    <a:pt x="59" y="54"/>
                    <a:pt x="60" y="52"/>
                  </a:cubicBezTo>
                  <a:cubicBezTo>
                    <a:pt x="61" y="50"/>
                    <a:pt x="62" y="47"/>
                    <a:pt x="63" y="44"/>
                  </a:cubicBezTo>
                  <a:cubicBezTo>
                    <a:pt x="64" y="40"/>
                    <a:pt x="61" y="36"/>
                    <a:pt x="58" y="34"/>
                  </a:cubicBezTo>
                  <a:cubicBezTo>
                    <a:pt x="56" y="34"/>
                    <a:pt x="55" y="33"/>
                    <a:pt x="54" y="33"/>
                  </a:cubicBezTo>
                  <a:cubicBezTo>
                    <a:pt x="53" y="33"/>
                    <a:pt x="51" y="33"/>
                    <a:pt x="50" y="33"/>
                  </a:cubicBezTo>
                  <a:cubicBezTo>
                    <a:pt x="49" y="34"/>
                    <a:pt x="47" y="36"/>
                    <a:pt x="47" y="39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41"/>
                    <a:pt x="49" y="43"/>
                    <a:pt x="52" y="44"/>
                  </a:cubicBezTo>
                  <a:cubicBezTo>
                    <a:pt x="53" y="44"/>
                    <a:pt x="54" y="44"/>
                    <a:pt x="55" y="44"/>
                  </a:cubicBezTo>
                  <a:cubicBezTo>
                    <a:pt x="56" y="44"/>
                    <a:pt x="57" y="43"/>
                    <a:pt x="57" y="42"/>
                  </a:cubicBezTo>
                  <a:cubicBezTo>
                    <a:pt x="57" y="41"/>
                    <a:pt x="57" y="39"/>
                    <a:pt x="55" y="37"/>
                  </a:cubicBezTo>
                  <a:cubicBezTo>
                    <a:pt x="54" y="36"/>
                    <a:pt x="53" y="36"/>
                    <a:pt x="52" y="36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0" y="38"/>
                    <a:pt x="50" y="38"/>
                    <a:pt x="51" y="39"/>
                  </a:cubicBezTo>
                  <a:cubicBezTo>
                    <a:pt x="51" y="40"/>
                    <a:pt x="52" y="41"/>
                    <a:pt x="53" y="41"/>
                  </a:cubicBezTo>
                  <a:cubicBezTo>
                    <a:pt x="53" y="41"/>
                    <a:pt x="53" y="41"/>
                    <a:pt x="53" y="40"/>
                  </a:cubicBezTo>
                  <a:cubicBezTo>
                    <a:pt x="53" y="39"/>
                    <a:pt x="52" y="39"/>
                    <a:pt x="52" y="39"/>
                  </a:cubicBezTo>
                  <a:cubicBezTo>
                    <a:pt x="52" y="39"/>
                    <a:pt x="52" y="39"/>
                    <a:pt x="53" y="39"/>
                  </a:cubicBezTo>
                  <a:cubicBezTo>
                    <a:pt x="53" y="38"/>
                    <a:pt x="54" y="38"/>
                    <a:pt x="55" y="39"/>
                  </a:cubicBezTo>
                  <a:cubicBezTo>
                    <a:pt x="56" y="40"/>
                    <a:pt x="56" y="40"/>
                    <a:pt x="56" y="41"/>
                  </a:cubicBezTo>
                  <a:cubicBezTo>
                    <a:pt x="56" y="41"/>
                    <a:pt x="55" y="42"/>
                    <a:pt x="54" y="42"/>
                  </a:cubicBezTo>
                  <a:cubicBezTo>
                    <a:pt x="53" y="42"/>
                    <a:pt x="52" y="42"/>
                    <a:pt x="51" y="42"/>
                  </a:cubicBezTo>
                  <a:cubicBezTo>
                    <a:pt x="50" y="41"/>
                    <a:pt x="48" y="40"/>
                    <a:pt x="48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38"/>
                    <a:pt x="49" y="36"/>
                    <a:pt x="51" y="36"/>
                  </a:cubicBezTo>
                  <a:cubicBezTo>
                    <a:pt x="52" y="35"/>
                    <a:pt x="53" y="35"/>
                    <a:pt x="54" y="35"/>
                  </a:cubicBezTo>
                  <a:cubicBezTo>
                    <a:pt x="56" y="35"/>
                    <a:pt x="57" y="36"/>
                    <a:pt x="58" y="36"/>
                  </a:cubicBezTo>
                  <a:cubicBezTo>
                    <a:pt x="60" y="38"/>
                    <a:pt x="62" y="40"/>
                    <a:pt x="62" y="42"/>
                  </a:cubicBezTo>
                  <a:cubicBezTo>
                    <a:pt x="62" y="46"/>
                    <a:pt x="61" y="48"/>
                    <a:pt x="59" y="50"/>
                  </a:cubicBezTo>
                  <a:cubicBezTo>
                    <a:pt x="58" y="51"/>
                    <a:pt x="56" y="52"/>
                    <a:pt x="55" y="53"/>
                  </a:cubicBezTo>
                  <a:cubicBezTo>
                    <a:pt x="53" y="53"/>
                    <a:pt x="51" y="52"/>
                    <a:pt x="49" y="51"/>
                  </a:cubicBezTo>
                  <a:cubicBezTo>
                    <a:pt x="45" y="49"/>
                    <a:pt x="42" y="46"/>
                    <a:pt x="39" y="42"/>
                  </a:cubicBezTo>
                  <a:cubicBezTo>
                    <a:pt x="39" y="41"/>
                    <a:pt x="39" y="40"/>
                    <a:pt x="39" y="38"/>
                  </a:cubicBezTo>
                  <a:cubicBezTo>
                    <a:pt x="41" y="30"/>
                    <a:pt x="44" y="15"/>
                    <a:pt x="42" y="13"/>
                  </a:cubicBezTo>
                  <a:cubicBezTo>
                    <a:pt x="42" y="12"/>
                    <a:pt x="42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3"/>
                    <a:pt x="38" y="13"/>
                    <a:pt x="34" y="14"/>
                  </a:cubicBezTo>
                  <a:cubicBezTo>
                    <a:pt x="26" y="16"/>
                    <a:pt x="14" y="18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1"/>
                    <a:pt x="11" y="21"/>
                    <a:pt x="11" y="21"/>
                  </a:cubicBezTo>
                  <a:cubicBezTo>
                    <a:pt x="7" y="20"/>
                    <a:pt x="2" y="19"/>
                    <a:pt x="1" y="16"/>
                  </a:cubicBezTo>
                  <a:cubicBezTo>
                    <a:pt x="1" y="14"/>
                    <a:pt x="1" y="12"/>
                    <a:pt x="2" y="11"/>
                  </a:cubicBezTo>
                  <a:cubicBezTo>
                    <a:pt x="2" y="10"/>
                    <a:pt x="3" y="9"/>
                    <a:pt x="3" y="9"/>
                  </a:cubicBezTo>
                  <a:cubicBezTo>
                    <a:pt x="4" y="8"/>
                    <a:pt x="5" y="7"/>
                    <a:pt x="6" y="7"/>
                  </a:cubicBezTo>
                  <a:cubicBezTo>
                    <a:pt x="8" y="7"/>
                    <a:pt x="10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8"/>
                    <a:pt x="13" y="8"/>
                    <a:pt x="13" y="8"/>
                  </a:cubicBezTo>
                  <a:cubicBezTo>
                    <a:pt x="13" y="8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5" y="10"/>
                    <a:pt x="15" y="12"/>
                    <a:pt x="15" y="13"/>
                  </a:cubicBezTo>
                  <a:cubicBezTo>
                    <a:pt x="15" y="14"/>
                    <a:pt x="15" y="15"/>
                    <a:pt x="14" y="15"/>
                  </a:cubicBezTo>
                  <a:cubicBezTo>
                    <a:pt x="14" y="15"/>
                    <a:pt x="13" y="15"/>
                    <a:pt x="13" y="16"/>
                  </a:cubicBezTo>
                  <a:cubicBezTo>
                    <a:pt x="13" y="16"/>
                    <a:pt x="12" y="16"/>
                    <a:pt x="12" y="16"/>
                  </a:cubicBezTo>
                  <a:cubicBezTo>
                    <a:pt x="11" y="16"/>
                    <a:pt x="10" y="15"/>
                    <a:pt x="9" y="14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10" y="12"/>
                    <a:pt x="10" y="12"/>
                    <a:pt x="11" y="12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4"/>
                    <a:pt x="12" y="14"/>
                    <a:pt x="12" y="14"/>
                  </a:cubicBezTo>
                  <a:cubicBezTo>
                    <a:pt x="12" y="12"/>
                    <a:pt x="11" y="11"/>
                    <a:pt x="11" y="10"/>
                  </a:cubicBezTo>
                  <a:cubicBezTo>
                    <a:pt x="10" y="10"/>
                    <a:pt x="10" y="10"/>
                    <a:pt x="9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7" y="13"/>
                    <a:pt x="7" y="14"/>
                    <a:pt x="9" y="16"/>
                  </a:cubicBezTo>
                  <a:cubicBezTo>
                    <a:pt x="10" y="17"/>
                    <a:pt x="11" y="18"/>
                    <a:pt x="12" y="18"/>
                  </a:cubicBezTo>
                  <a:cubicBezTo>
                    <a:pt x="13" y="18"/>
                    <a:pt x="13" y="18"/>
                    <a:pt x="14" y="18"/>
                  </a:cubicBezTo>
                  <a:cubicBezTo>
                    <a:pt x="14" y="18"/>
                    <a:pt x="14" y="18"/>
                    <a:pt x="15" y="17"/>
                  </a:cubicBezTo>
                  <a:cubicBezTo>
                    <a:pt x="16" y="17"/>
                    <a:pt x="16" y="16"/>
                    <a:pt x="16" y="14"/>
                  </a:cubicBezTo>
                  <a:cubicBezTo>
                    <a:pt x="16" y="12"/>
                    <a:pt x="16" y="10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3" y="6"/>
                    <a:pt x="13" y="6"/>
                  </a:cubicBezTo>
                  <a:cubicBezTo>
                    <a:pt x="12" y="6"/>
                    <a:pt x="12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4"/>
                    <a:pt x="7" y="4"/>
                    <a:pt x="6" y="5"/>
                  </a:cubicBezTo>
                  <a:cubicBezTo>
                    <a:pt x="5" y="5"/>
                    <a:pt x="4" y="6"/>
                    <a:pt x="3" y="6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0" y="11"/>
                    <a:pt x="0" y="13"/>
                    <a:pt x="0" y="16"/>
                  </a:cubicBezTo>
                  <a:cubicBezTo>
                    <a:pt x="2" y="21"/>
                    <a:pt x="7" y="22"/>
                    <a:pt x="11" y="23"/>
                  </a:cubicBezTo>
                  <a:cubicBezTo>
                    <a:pt x="12" y="24"/>
                    <a:pt x="14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29" y="29"/>
                    <a:pt x="30" y="31"/>
                    <a:pt x="33" y="36"/>
                  </a:cubicBezTo>
                  <a:cubicBezTo>
                    <a:pt x="34" y="38"/>
                    <a:pt x="36" y="40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lose/>
                  <a:moveTo>
                    <a:pt x="51" y="39"/>
                  </a:moveTo>
                  <a:cubicBezTo>
                    <a:pt x="51" y="38"/>
                    <a:pt x="51" y="39"/>
                    <a:pt x="51" y="39"/>
                  </a:cubicBezTo>
                  <a:cubicBezTo>
                    <a:pt x="51" y="39"/>
                    <a:pt x="51" y="39"/>
                    <a:pt x="51" y="39"/>
                  </a:cubicBezTo>
                  <a:close/>
                  <a:moveTo>
                    <a:pt x="14" y="22"/>
                  </a:move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7" y="20"/>
                    <a:pt x="28" y="18"/>
                    <a:pt x="35" y="16"/>
                  </a:cubicBezTo>
                  <a:cubicBezTo>
                    <a:pt x="39" y="16"/>
                    <a:pt x="41" y="15"/>
                    <a:pt x="42" y="15"/>
                  </a:cubicBezTo>
                  <a:cubicBezTo>
                    <a:pt x="42" y="17"/>
                    <a:pt x="40" y="30"/>
                    <a:pt x="38" y="37"/>
                  </a:cubicBezTo>
                  <a:cubicBezTo>
                    <a:pt x="38" y="38"/>
                    <a:pt x="38" y="40"/>
                    <a:pt x="38" y="41"/>
                  </a:cubicBezTo>
                  <a:cubicBezTo>
                    <a:pt x="36" y="38"/>
                    <a:pt x="35" y="36"/>
                    <a:pt x="33" y="35"/>
                  </a:cubicBezTo>
                  <a:cubicBezTo>
                    <a:pt x="30" y="29"/>
                    <a:pt x="29" y="27"/>
                    <a:pt x="14" y="22"/>
                  </a:cubicBezTo>
                  <a:close/>
                  <a:moveTo>
                    <a:pt x="49" y="10"/>
                  </a:moveTo>
                  <a:cubicBezTo>
                    <a:pt x="51" y="8"/>
                    <a:pt x="52" y="6"/>
                    <a:pt x="52" y="4"/>
                  </a:cubicBezTo>
                  <a:cubicBezTo>
                    <a:pt x="51" y="3"/>
                    <a:pt x="50" y="2"/>
                    <a:pt x="49" y="1"/>
                  </a:cubicBezTo>
                  <a:cubicBezTo>
                    <a:pt x="48" y="1"/>
                    <a:pt x="47" y="0"/>
                    <a:pt x="46" y="1"/>
                  </a:cubicBezTo>
                  <a:cubicBezTo>
                    <a:pt x="44" y="1"/>
                    <a:pt x="42" y="3"/>
                    <a:pt x="42" y="7"/>
                  </a:cubicBezTo>
                  <a:cubicBezTo>
                    <a:pt x="41" y="8"/>
                    <a:pt x="41" y="9"/>
                    <a:pt x="42" y="10"/>
                  </a:cubicBezTo>
                  <a:cubicBezTo>
                    <a:pt x="42" y="11"/>
                    <a:pt x="43" y="12"/>
                    <a:pt x="43" y="12"/>
                  </a:cubicBezTo>
                  <a:cubicBezTo>
                    <a:pt x="44" y="12"/>
                    <a:pt x="45" y="12"/>
                    <a:pt x="45" y="12"/>
                  </a:cubicBezTo>
                  <a:cubicBezTo>
                    <a:pt x="47" y="12"/>
                    <a:pt x="48" y="11"/>
                    <a:pt x="49" y="10"/>
                  </a:cubicBezTo>
                  <a:close/>
                  <a:moveTo>
                    <a:pt x="51" y="4"/>
                  </a:moveTo>
                  <a:cubicBezTo>
                    <a:pt x="51" y="5"/>
                    <a:pt x="50" y="6"/>
                    <a:pt x="49" y="7"/>
                  </a:cubicBezTo>
                  <a:cubicBezTo>
                    <a:pt x="47" y="8"/>
                    <a:pt x="46" y="9"/>
                    <a:pt x="45" y="10"/>
                  </a:cubicBezTo>
                  <a:cubicBezTo>
                    <a:pt x="44" y="10"/>
                    <a:pt x="43" y="10"/>
                    <a:pt x="43" y="10"/>
                  </a:cubicBezTo>
                  <a:cubicBezTo>
                    <a:pt x="43" y="10"/>
                    <a:pt x="42" y="10"/>
                    <a:pt x="42" y="10"/>
                  </a:cubicBezTo>
                  <a:cubicBezTo>
                    <a:pt x="42" y="10"/>
                    <a:pt x="42" y="9"/>
                    <a:pt x="43" y="9"/>
                  </a:cubicBezTo>
                  <a:cubicBezTo>
                    <a:pt x="43" y="5"/>
                    <a:pt x="44" y="4"/>
                    <a:pt x="46" y="3"/>
                  </a:cubicBezTo>
                  <a:cubicBezTo>
                    <a:pt x="47" y="3"/>
                    <a:pt x="48" y="3"/>
                    <a:pt x="49" y="3"/>
                  </a:cubicBezTo>
                  <a:cubicBezTo>
                    <a:pt x="50" y="4"/>
                    <a:pt x="51" y="4"/>
                    <a:pt x="5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61"/>
            <p:cNvSpPr>
              <a:spLocks noEditPoints="1"/>
            </p:cNvSpPr>
            <p:nvPr/>
          </p:nvSpPr>
          <p:spPr bwMode="auto">
            <a:xfrm>
              <a:off x="4694" y="448"/>
              <a:ext cx="44" cy="35"/>
            </a:xfrm>
            <a:custGeom>
              <a:avLst/>
              <a:gdLst>
                <a:gd name="T0" fmla="*/ 62 w 66"/>
                <a:gd name="T1" fmla="*/ 22 h 52"/>
                <a:gd name="T2" fmla="*/ 65 w 66"/>
                <a:gd name="T3" fmla="*/ 12 h 52"/>
                <a:gd name="T4" fmla="*/ 48 w 66"/>
                <a:gd name="T5" fmla="*/ 7 h 52"/>
                <a:gd name="T6" fmla="*/ 44 w 66"/>
                <a:gd name="T7" fmla="*/ 13 h 52"/>
                <a:gd name="T8" fmla="*/ 48 w 66"/>
                <a:gd name="T9" fmla="*/ 18 h 52"/>
                <a:gd name="T10" fmla="*/ 56 w 66"/>
                <a:gd name="T11" fmla="*/ 13 h 52"/>
                <a:gd name="T12" fmla="*/ 50 w 66"/>
                <a:gd name="T13" fmla="*/ 10 h 52"/>
                <a:gd name="T14" fmla="*/ 48 w 66"/>
                <a:gd name="T15" fmla="*/ 14 h 52"/>
                <a:gd name="T16" fmla="*/ 52 w 66"/>
                <a:gd name="T17" fmla="*/ 14 h 52"/>
                <a:gd name="T18" fmla="*/ 50 w 66"/>
                <a:gd name="T19" fmla="*/ 14 h 52"/>
                <a:gd name="T20" fmla="*/ 51 w 66"/>
                <a:gd name="T21" fmla="*/ 11 h 52"/>
                <a:gd name="T22" fmla="*/ 53 w 66"/>
                <a:gd name="T23" fmla="*/ 13 h 52"/>
                <a:gd name="T24" fmla="*/ 49 w 66"/>
                <a:gd name="T25" fmla="*/ 18 h 52"/>
                <a:gd name="T26" fmla="*/ 49 w 66"/>
                <a:gd name="T27" fmla="*/ 18 h 52"/>
                <a:gd name="T28" fmla="*/ 48 w 66"/>
                <a:gd name="T29" fmla="*/ 10 h 52"/>
                <a:gd name="T30" fmla="*/ 57 w 66"/>
                <a:gd name="T31" fmla="*/ 6 h 52"/>
                <a:gd name="T32" fmla="*/ 63 w 66"/>
                <a:gd name="T33" fmla="*/ 17 h 52"/>
                <a:gd name="T34" fmla="*/ 47 w 66"/>
                <a:gd name="T35" fmla="*/ 27 h 52"/>
                <a:gd name="T36" fmla="*/ 22 w 66"/>
                <a:gd name="T37" fmla="*/ 12 h 52"/>
                <a:gd name="T38" fmla="*/ 21 w 66"/>
                <a:gd name="T39" fmla="*/ 13 h 52"/>
                <a:gd name="T40" fmla="*/ 17 w 66"/>
                <a:gd name="T41" fmla="*/ 42 h 52"/>
                <a:gd name="T42" fmla="*/ 17 w 66"/>
                <a:gd name="T43" fmla="*/ 44 h 52"/>
                <a:gd name="T44" fmla="*/ 4 w 66"/>
                <a:gd name="T45" fmla="*/ 49 h 52"/>
                <a:gd name="T46" fmla="*/ 2 w 66"/>
                <a:gd name="T47" fmla="*/ 43 h 52"/>
                <a:gd name="T48" fmla="*/ 5 w 66"/>
                <a:gd name="T49" fmla="*/ 38 h 52"/>
                <a:gd name="T50" fmla="*/ 6 w 66"/>
                <a:gd name="T51" fmla="*/ 37 h 52"/>
                <a:gd name="T52" fmla="*/ 7 w 66"/>
                <a:gd name="T53" fmla="*/ 36 h 52"/>
                <a:gd name="T54" fmla="*/ 13 w 66"/>
                <a:gd name="T55" fmla="*/ 39 h 52"/>
                <a:gd name="T56" fmla="*/ 12 w 66"/>
                <a:gd name="T57" fmla="*/ 41 h 52"/>
                <a:gd name="T58" fmla="*/ 9 w 66"/>
                <a:gd name="T59" fmla="*/ 43 h 52"/>
                <a:gd name="T60" fmla="*/ 9 w 66"/>
                <a:gd name="T61" fmla="*/ 41 h 52"/>
                <a:gd name="T62" fmla="*/ 10 w 66"/>
                <a:gd name="T63" fmla="*/ 40 h 52"/>
                <a:gd name="T64" fmla="*/ 6 w 66"/>
                <a:gd name="T65" fmla="*/ 41 h 52"/>
                <a:gd name="T66" fmla="*/ 11 w 66"/>
                <a:gd name="T67" fmla="*/ 44 h 52"/>
                <a:gd name="T68" fmla="*/ 15 w 66"/>
                <a:gd name="T69" fmla="*/ 40 h 52"/>
                <a:gd name="T70" fmla="*/ 13 w 66"/>
                <a:gd name="T71" fmla="*/ 37 h 52"/>
                <a:gd name="T72" fmla="*/ 5 w 66"/>
                <a:gd name="T73" fmla="*/ 36 h 52"/>
                <a:gd name="T74" fmla="*/ 2 w 66"/>
                <a:gd name="T75" fmla="*/ 37 h 52"/>
                <a:gd name="T76" fmla="*/ 2 w 66"/>
                <a:gd name="T77" fmla="*/ 37 h 52"/>
                <a:gd name="T78" fmla="*/ 0 w 66"/>
                <a:gd name="T79" fmla="*/ 42 h 52"/>
                <a:gd name="T80" fmla="*/ 2 w 66"/>
                <a:gd name="T81" fmla="*/ 49 h 52"/>
                <a:gd name="T82" fmla="*/ 19 w 66"/>
                <a:gd name="T83" fmla="*/ 45 h 52"/>
                <a:gd name="T84" fmla="*/ 21 w 66"/>
                <a:gd name="T85" fmla="*/ 42 h 52"/>
                <a:gd name="T86" fmla="*/ 40 w 66"/>
                <a:gd name="T87" fmla="*/ 30 h 52"/>
                <a:gd name="T88" fmla="*/ 48 w 66"/>
                <a:gd name="T89" fmla="*/ 28 h 52"/>
                <a:gd name="T90" fmla="*/ 48 w 66"/>
                <a:gd name="T91" fmla="*/ 28 h 52"/>
                <a:gd name="T92" fmla="*/ 49 w 66"/>
                <a:gd name="T93" fmla="*/ 14 h 52"/>
                <a:gd name="T94" fmla="*/ 19 w 66"/>
                <a:gd name="T95" fmla="*/ 41 h 52"/>
                <a:gd name="T96" fmla="*/ 19 w 66"/>
                <a:gd name="T97" fmla="*/ 41 h 52"/>
                <a:gd name="T98" fmla="*/ 22 w 66"/>
                <a:gd name="T99" fmla="*/ 20 h 52"/>
                <a:gd name="T100" fmla="*/ 42 w 66"/>
                <a:gd name="T101" fmla="*/ 25 h 52"/>
                <a:gd name="T102" fmla="*/ 38 w 66"/>
                <a:gd name="T103" fmla="*/ 29 h 52"/>
                <a:gd name="T104" fmla="*/ 22 w 66"/>
                <a:gd name="T105" fmla="*/ 4 h 52"/>
                <a:gd name="T106" fmla="*/ 14 w 66"/>
                <a:gd name="T107" fmla="*/ 1 h 52"/>
                <a:gd name="T108" fmla="*/ 16 w 66"/>
                <a:gd name="T109" fmla="*/ 10 h 52"/>
                <a:gd name="T110" fmla="*/ 22 w 66"/>
                <a:gd name="T111" fmla="*/ 11 h 52"/>
                <a:gd name="T112" fmla="*/ 22 w 66"/>
                <a:gd name="T113" fmla="*/ 4 h 52"/>
                <a:gd name="T114" fmla="*/ 20 w 66"/>
                <a:gd name="T115" fmla="*/ 4 h 52"/>
                <a:gd name="T116" fmla="*/ 20 w 66"/>
                <a:gd name="T117" fmla="*/ 10 h 52"/>
                <a:gd name="T118" fmla="*/ 18 w 66"/>
                <a:gd name="T119" fmla="*/ 10 h 52"/>
                <a:gd name="T120" fmla="*/ 16 w 66"/>
                <a:gd name="T121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" h="52">
                  <a:moveTo>
                    <a:pt x="48" y="28"/>
                  </a:moveTo>
                  <a:cubicBezTo>
                    <a:pt x="54" y="27"/>
                    <a:pt x="59" y="25"/>
                    <a:pt x="62" y="22"/>
                  </a:cubicBezTo>
                  <a:cubicBezTo>
                    <a:pt x="64" y="21"/>
                    <a:pt x="65" y="19"/>
                    <a:pt x="66" y="17"/>
                  </a:cubicBezTo>
                  <a:cubicBezTo>
                    <a:pt x="66" y="16"/>
                    <a:pt x="66" y="14"/>
                    <a:pt x="65" y="12"/>
                  </a:cubicBezTo>
                  <a:cubicBezTo>
                    <a:pt x="64" y="10"/>
                    <a:pt x="62" y="8"/>
                    <a:pt x="59" y="6"/>
                  </a:cubicBezTo>
                  <a:cubicBezTo>
                    <a:pt x="55" y="3"/>
                    <a:pt x="51" y="4"/>
                    <a:pt x="48" y="7"/>
                  </a:cubicBezTo>
                  <a:cubicBezTo>
                    <a:pt x="47" y="8"/>
                    <a:pt x="46" y="9"/>
                    <a:pt x="45" y="10"/>
                  </a:cubicBezTo>
                  <a:cubicBezTo>
                    <a:pt x="45" y="11"/>
                    <a:pt x="44" y="12"/>
                    <a:pt x="44" y="13"/>
                  </a:cubicBezTo>
                  <a:cubicBezTo>
                    <a:pt x="44" y="15"/>
                    <a:pt x="45" y="17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0" y="19"/>
                    <a:pt x="53" y="18"/>
                    <a:pt x="54" y="16"/>
                  </a:cubicBezTo>
                  <a:cubicBezTo>
                    <a:pt x="55" y="15"/>
                    <a:pt x="56" y="14"/>
                    <a:pt x="56" y="13"/>
                  </a:cubicBezTo>
                  <a:cubicBezTo>
                    <a:pt x="56" y="12"/>
                    <a:pt x="56" y="11"/>
                    <a:pt x="55" y="11"/>
                  </a:cubicBezTo>
                  <a:cubicBezTo>
                    <a:pt x="54" y="10"/>
                    <a:pt x="52" y="10"/>
                    <a:pt x="50" y="10"/>
                  </a:cubicBezTo>
                  <a:cubicBezTo>
                    <a:pt x="48" y="11"/>
                    <a:pt x="48" y="12"/>
                    <a:pt x="48" y="13"/>
                  </a:cubicBezTo>
                  <a:cubicBezTo>
                    <a:pt x="48" y="13"/>
                    <a:pt x="48" y="14"/>
                    <a:pt x="48" y="14"/>
                  </a:cubicBezTo>
                  <a:cubicBezTo>
                    <a:pt x="48" y="15"/>
                    <a:pt x="49" y="15"/>
                    <a:pt x="50" y="15"/>
                  </a:cubicBezTo>
                  <a:cubicBezTo>
                    <a:pt x="51" y="15"/>
                    <a:pt x="51" y="15"/>
                    <a:pt x="52" y="14"/>
                  </a:cubicBezTo>
                  <a:cubicBezTo>
                    <a:pt x="52" y="14"/>
                    <a:pt x="52" y="14"/>
                    <a:pt x="51" y="14"/>
                  </a:cubicBezTo>
                  <a:cubicBezTo>
                    <a:pt x="51" y="13"/>
                    <a:pt x="50" y="13"/>
                    <a:pt x="50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2"/>
                    <a:pt x="50" y="11"/>
                    <a:pt x="51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4" y="11"/>
                    <a:pt x="54" y="12"/>
                    <a:pt x="53" y="13"/>
                  </a:cubicBezTo>
                  <a:cubicBezTo>
                    <a:pt x="53" y="14"/>
                    <a:pt x="53" y="15"/>
                    <a:pt x="52" y="16"/>
                  </a:cubicBezTo>
                  <a:cubicBezTo>
                    <a:pt x="51" y="17"/>
                    <a:pt x="50" y="18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7" y="17"/>
                    <a:pt x="46" y="15"/>
                    <a:pt x="46" y="13"/>
                  </a:cubicBezTo>
                  <a:cubicBezTo>
                    <a:pt x="47" y="12"/>
                    <a:pt x="47" y="11"/>
                    <a:pt x="48" y="10"/>
                  </a:cubicBezTo>
                  <a:cubicBezTo>
                    <a:pt x="48" y="9"/>
                    <a:pt x="49" y="8"/>
                    <a:pt x="50" y="7"/>
                  </a:cubicBezTo>
                  <a:cubicBezTo>
                    <a:pt x="52" y="6"/>
                    <a:pt x="55" y="5"/>
                    <a:pt x="57" y="6"/>
                  </a:cubicBezTo>
                  <a:cubicBezTo>
                    <a:pt x="60" y="8"/>
                    <a:pt x="62" y="10"/>
                    <a:pt x="63" y="12"/>
                  </a:cubicBezTo>
                  <a:cubicBezTo>
                    <a:pt x="64" y="13"/>
                    <a:pt x="64" y="15"/>
                    <a:pt x="63" y="17"/>
                  </a:cubicBezTo>
                  <a:cubicBezTo>
                    <a:pt x="63" y="19"/>
                    <a:pt x="62" y="20"/>
                    <a:pt x="60" y="22"/>
                  </a:cubicBezTo>
                  <a:cubicBezTo>
                    <a:pt x="57" y="24"/>
                    <a:pt x="52" y="26"/>
                    <a:pt x="47" y="27"/>
                  </a:cubicBezTo>
                  <a:cubicBezTo>
                    <a:pt x="47" y="27"/>
                    <a:pt x="46" y="26"/>
                    <a:pt x="44" y="25"/>
                  </a:cubicBezTo>
                  <a:cubicBezTo>
                    <a:pt x="38" y="20"/>
                    <a:pt x="25" y="12"/>
                    <a:pt x="22" y="12"/>
                  </a:cubicBezTo>
                  <a:cubicBezTo>
                    <a:pt x="22" y="12"/>
                    <a:pt x="21" y="12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6"/>
                    <a:pt x="20" y="20"/>
                  </a:cubicBezTo>
                  <a:cubicBezTo>
                    <a:pt x="18" y="28"/>
                    <a:pt x="16" y="41"/>
                    <a:pt x="17" y="42"/>
                  </a:cubicBezTo>
                  <a:cubicBezTo>
                    <a:pt x="18" y="42"/>
                    <a:pt x="18" y="43"/>
                    <a:pt x="18" y="43"/>
                  </a:cubicBezTo>
                  <a:cubicBezTo>
                    <a:pt x="17" y="43"/>
                    <a:pt x="17" y="44"/>
                    <a:pt x="17" y="44"/>
                  </a:cubicBezTo>
                  <a:cubicBezTo>
                    <a:pt x="14" y="47"/>
                    <a:pt x="11" y="51"/>
                    <a:pt x="8" y="51"/>
                  </a:cubicBezTo>
                  <a:cubicBezTo>
                    <a:pt x="6" y="50"/>
                    <a:pt x="5" y="50"/>
                    <a:pt x="4" y="49"/>
                  </a:cubicBezTo>
                  <a:cubicBezTo>
                    <a:pt x="3" y="48"/>
                    <a:pt x="3" y="47"/>
                    <a:pt x="2" y="46"/>
                  </a:cubicBezTo>
                  <a:cubicBezTo>
                    <a:pt x="2" y="45"/>
                    <a:pt x="2" y="44"/>
                    <a:pt x="2" y="43"/>
                  </a:cubicBezTo>
                  <a:cubicBezTo>
                    <a:pt x="2" y="41"/>
                    <a:pt x="3" y="39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7"/>
                    <a:pt x="6" y="37"/>
                    <a:pt x="6" y="37"/>
                  </a:cubicBezTo>
                  <a:cubicBezTo>
                    <a:pt x="6" y="37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9" y="36"/>
                    <a:pt x="10" y="36"/>
                    <a:pt x="11" y="37"/>
                  </a:cubicBezTo>
                  <a:cubicBezTo>
                    <a:pt x="12" y="37"/>
                    <a:pt x="12" y="38"/>
                    <a:pt x="13" y="39"/>
                  </a:cubicBezTo>
                  <a:cubicBezTo>
                    <a:pt x="13" y="39"/>
                    <a:pt x="13" y="39"/>
                    <a:pt x="13" y="40"/>
                  </a:cubicBezTo>
                  <a:cubicBezTo>
                    <a:pt x="13" y="40"/>
                    <a:pt x="13" y="40"/>
                    <a:pt x="12" y="41"/>
                  </a:cubicBezTo>
                  <a:cubicBezTo>
                    <a:pt x="12" y="42"/>
                    <a:pt x="11" y="42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2"/>
                    <a:pt x="9" y="42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10" y="41"/>
                    <a:pt x="10" y="41"/>
                  </a:cubicBezTo>
                  <a:cubicBezTo>
                    <a:pt x="11" y="41"/>
                    <a:pt x="11" y="41"/>
                    <a:pt x="10" y="40"/>
                  </a:cubicBezTo>
                  <a:cubicBezTo>
                    <a:pt x="9" y="39"/>
                    <a:pt x="8" y="39"/>
                    <a:pt x="7" y="40"/>
                  </a:cubicBezTo>
                  <a:cubicBezTo>
                    <a:pt x="6" y="40"/>
                    <a:pt x="6" y="41"/>
                    <a:pt x="6" y="41"/>
                  </a:cubicBezTo>
                  <a:cubicBezTo>
                    <a:pt x="6" y="42"/>
                    <a:pt x="6" y="42"/>
                    <a:pt x="7" y="43"/>
                  </a:cubicBezTo>
                  <a:cubicBezTo>
                    <a:pt x="8" y="44"/>
                    <a:pt x="9" y="44"/>
                    <a:pt x="11" y="44"/>
                  </a:cubicBezTo>
                  <a:cubicBezTo>
                    <a:pt x="13" y="43"/>
                    <a:pt x="14" y="42"/>
                    <a:pt x="15" y="41"/>
                  </a:cubicBezTo>
                  <a:cubicBezTo>
                    <a:pt x="15" y="41"/>
                    <a:pt x="15" y="41"/>
                    <a:pt x="15" y="40"/>
                  </a:cubicBezTo>
                  <a:cubicBezTo>
                    <a:pt x="15" y="40"/>
                    <a:pt x="15" y="39"/>
                    <a:pt x="15" y="39"/>
                  </a:cubicBezTo>
                  <a:cubicBezTo>
                    <a:pt x="15" y="38"/>
                    <a:pt x="14" y="37"/>
                    <a:pt x="13" y="37"/>
                  </a:cubicBezTo>
                  <a:cubicBezTo>
                    <a:pt x="11" y="35"/>
                    <a:pt x="8" y="35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4" y="36"/>
                    <a:pt x="4" y="36"/>
                  </a:cubicBezTo>
                  <a:cubicBezTo>
                    <a:pt x="3" y="37"/>
                    <a:pt x="3" y="37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1" y="39"/>
                    <a:pt x="0" y="40"/>
                    <a:pt x="0" y="42"/>
                  </a:cubicBezTo>
                  <a:cubicBezTo>
                    <a:pt x="0" y="43"/>
                    <a:pt x="0" y="44"/>
                    <a:pt x="0" y="45"/>
                  </a:cubicBezTo>
                  <a:cubicBezTo>
                    <a:pt x="0" y="47"/>
                    <a:pt x="1" y="48"/>
                    <a:pt x="2" y="49"/>
                  </a:cubicBezTo>
                  <a:cubicBezTo>
                    <a:pt x="3" y="50"/>
                    <a:pt x="5" y="51"/>
                    <a:pt x="8" y="51"/>
                  </a:cubicBezTo>
                  <a:cubicBezTo>
                    <a:pt x="13" y="52"/>
                    <a:pt x="16" y="48"/>
                    <a:pt x="19" y="45"/>
                  </a:cubicBezTo>
                  <a:cubicBezTo>
                    <a:pt x="20" y="44"/>
                    <a:pt x="21" y="43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32" y="31"/>
                    <a:pt x="33" y="31"/>
                    <a:pt x="40" y="30"/>
                  </a:cubicBezTo>
                  <a:cubicBezTo>
                    <a:pt x="42" y="29"/>
                    <a:pt x="45" y="29"/>
                    <a:pt x="48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8" y="28"/>
                    <a:pt x="48" y="28"/>
                    <a:pt x="48" y="28"/>
                  </a:cubicBezTo>
                  <a:close/>
                  <a:moveTo>
                    <a:pt x="49" y="14"/>
                  </a:move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lose/>
                  <a:moveTo>
                    <a:pt x="19" y="41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38"/>
                    <a:pt x="21" y="27"/>
                    <a:pt x="22" y="20"/>
                  </a:cubicBezTo>
                  <a:cubicBezTo>
                    <a:pt x="23" y="17"/>
                    <a:pt x="24" y="14"/>
                    <a:pt x="24" y="13"/>
                  </a:cubicBezTo>
                  <a:cubicBezTo>
                    <a:pt x="26" y="14"/>
                    <a:pt x="36" y="21"/>
                    <a:pt x="42" y="25"/>
                  </a:cubicBezTo>
                  <a:cubicBezTo>
                    <a:pt x="44" y="26"/>
                    <a:pt x="45" y="27"/>
                    <a:pt x="46" y="28"/>
                  </a:cubicBezTo>
                  <a:cubicBezTo>
                    <a:pt x="43" y="28"/>
                    <a:pt x="40" y="29"/>
                    <a:pt x="38" y="29"/>
                  </a:cubicBezTo>
                  <a:cubicBezTo>
                    <a:pt x="31" y="30"/>
                    <a:pt x="30" y="30"/>
                    <a:pt x="19" y="41"/>
                  </a:cubicBezTo>
                  <a:close/>
                  <a:moveTo>
                    <a:pt x="22" y="4"/>
                  </a:moveTo>
                  <a:cubicBezTo>
                    <a:pt x="21" y="2"/>
                    <a:pt x="20" y="0"/>
                    <a:pt x="18" y="0"/>
                  </a:cubicBezTo>
                  <a:cubicBezTo>
                    <a:pt x="17" y="0"/>
                    <a:pt x="15" y="0"/>
                    <a:pt x="14" y="1"/>
                  </a:cubicBezTo>
                  <a:cubicBezTo>
                    <a:pt x="13" y="2"/>
                    <a:pt x="13" y="3"/>
                    <a:pt x="13" y="4"/>
                  </a:cubicBezTo>
                  <a:cubicBezTo>
                    <a:pt x="12" y="6"/>
                    <a:pt x="13" y="8"/>
                    <a:pt x="16" y="10"/>
                  </a:cubicBezTo>
                  <a:cubicBezTo>
                    <a:pt x="18" y="11"/>
                    <a:pt x="19" y="11"/>
                    <a:pt x="20" y="11"/>
                  </a:cubicBezTo>
                  <a:cubicBezTo>
                    <a:pt x="21" y="11"/>
                    <a:pt x="22" y="11"/>
                    <a:pt x="22" y="11"/>
                  </a:cubicBezTo>
                  <a:cubicBezTo>
                    <a:pt x="22" y="10"/>
                    <a:pt x="23" y="10"/>
                    <a:pt x="23" y="9"/>
                  </a:cubicBezTo>
                  <a:cubicBezTo>
                    <a:pt x="23" y="8"/>
                    <a:pt x="22" y="6"/>
                    <a:pt x="22" y="4"/>
                  </a:cubicBezTo>
                  <a:close/>
                  <a:moveTo>
                    <a:pt x="18" y="1"/>
                  </a:moveTo>
                  <a:cubicBezTo>
                    <a:pt x="18" y="1"/>
                    <a:pt x="19" y="2"/>
                    <a:pt x="20" y="4"/>
                  </a:cubicBezTo>
                  <a:cubicBezTo>
                    <a:pt x="20" y="5"/>
                    <a:pt x="20" y="7"/>
                    <a:pt x="20" y="9"/>
                  </a:cubicBezTo>
                  <a:cubicBezTo>
                    <a:pt x="20" y="9"/>
                    <a:pt x="20" y="10"/>
                    <a:pt x="20" y="10"/>
                  </a:cubicBezTo>
                  <a:cubicBezTo>
                    <a:pt x="20" y="10"/>
                    <a:pt x="19" y="11"/>
                    <a:pt x="19" y="11"/>
                  </a:cubicBezTo>
                  <a:cubicBezTo>
                    <a:pt x="19" y="11"/>
                    <a:pt x="19" y="10"/>
                    <a:pt x="18" y="10"/>
                  </a:cubicBezTo>
                  <a:cubicBezTo>
                    <a:pt x="16" y="8"/>
                    <a:pt x="15" y="6"/>
                    <a:pt x="15" y="4"/>
                  </a:cubicBezTo>
                  <a:cubicBezTo>
                    <a:pt x="15" y="3"/>
                    <a:pt x="16" y="2"/>
                    <a:pt x="16" y="2"/>
                  </a:cubicBezTo>
                  <a:cubicBezTo>
                    <a:pt x="17" y="1"/>
                    <a:pt x="17" y="1"/>
                    <a:pt x="1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2"/>
            <p:cNvSpPr>
              <a:spLocks noEditPoints="1"/>
            </p:cNvSpPr>
            <p:nvPr/>
          </p:nvSpPr>
          <p:spPr bwMode="auto">
            <a:xfrm>
              <a:off x="4648" y="510"/>
              <a:ext cx="33" cy="48"/>
            </a:xfrm>
            <a:custGeom>
              <a:avLst/>
              <a:gdLst>
                <a:gd name="T0" fmla="*/ 36 w 49"/>
                <a:gd name="T1" fmla="*/ 7 h 73"/>
                <a:gd name="T2" fmla="*/ 27 w 49"/>
                <a:gd name="T3" fmla="*/ 0 h 73"/>
                <a:gd name="T4" fmla="*/ 17 w 49"/>
                <a:gd name="T5" fmla="*/ 15 h 73"/>
                <a:gd name="T6" fmla="*/ 21 w 49"/>
                <a:gd name="T7" fmla="*/ 21 h 73"/>
                <a:gd name="T8" fmla="*/ 27 w 49"/>
                <a:gd name="T9" fmla="*/ 19 h 73"/>
                <a:gd name="T10" fmla="*/ 25 w 49"/>
                <a:gd name="T11" fmla="*/ 9 h 73"/>
                <a:gd name="T12" fmla="*/ 21 w 49"/>
                <a:gd name="T13" fmla="*/ 15 h 73"/>
                <a:gd name="T14" fmla="*/ 24 w 49"/>
                <a:gd name="T15" fmla="*/ 17 h 73"/>
                <a:gd name="T16" fmla="*/ 25 w 49"/>
                <a:gd name="T17" fmla="*/ 13 h 73"/>
                <a:gd name="T18" fmla="*/ 24 w 49"/>
                <a:gd name="T19" fmla="*/ 15 h 73"/>
                <a:gd name="T20" fmla="*/ 22 w 49"/>
                <a:gd name="T21" fmla="*/ 13 h 73"/>
                <a:gd name="T22" fmla="*/ 24 w 49"/>
                <a:gd name="T23" fmla="*/ 12 h 73"/>
                <a:gd name="T24" fmla="*/ 27 w 49"/>
                <a:gd name="T25" fmla="*/ 17 h 73"/>
                <a:gd name="T26" fmla="*/ 27 w 49"/>
                <a:gd name="T27" fmla="*/ 17 h 73"/>
                <a:gd name="T28" fmla="*/ 20 w 49"/>
                <a:gd name="T29" fmla="*/ 16 h 73"/>
                <a:gd name="T30" fmla="*/ 19 w 49"/>
                <a:gd name="T31" fmla="*/ 6 h 73"/>
                <a:gd name="T32" fmla="*/ 31 w 49"/>
                <a:gd name="T33" fmla="*/ 3 h 73"/>
                <a:gd name="T34" fmla="*/ 36 w 49"/>
                <a:gd name="T35" fmla="*/ 22 h 73"/>
                <a:gd name="T36" fmla="*/ 14 w 49"/>
                <a:gd name="T37" fmla="*/ 41 h 73"/>
                <a:gd name="T38" fmla="*/ 14 w 49"/>
                <a:gd name="T39" fmla="*/ 42 h 73"/>
                <a:gd name="T40" fmla="*/ 41 w 49"/>
                <a:gd name="T41" fmla="*/ 55 h 73"/>
                <a:gd name="T42" fmla="*/ 42 w 49"/>
                <a:gd name="T43" fmla="*/ 56 h 73"/>
                <a:gd name="T44" fmla="*/ 43 w 49"/>
                <a:gd name="T45" fmla="*/ 70 h 73"/>
                <a:gd name="T46" fmla="*/ 36 w 49"/>
                <a:gd name="T47" fmla="*/ 70 h 73"/>
                <a:gd name="T48" fmla="*/ 33 w 49"/>
                <a:gd name="T49" fmla="*/ 66 h 73"/>
                <a:gd name="T50" fmla="*/ 32 w 49"/>
                <a:gd name="T51" fmla="*/ 64 h 73"/>
                <a:gd name="T52" fmla="*/ 32 w 49"/>
                <a:gd name="T53" fmla="*/ 63 h 73"/>
                <a:gd name="T54" fmla="*/ 36 w 49"/>
                <a:gd name="T55" fmla="*/ 58 h 73"/>
                <a:gd name="T56" fmla="*/ 38 w 49"/>
                <a:gd name="T57" fmla="*/ 59 h 73"/>
                <a:gd name="T58" fmla="*/ 39 w 49"/>
                <a:gd name="T59" fmla="*/ 63 h 73"/>
                <a:gd name="T60" fmla="*/ 37 w 49"/>
                <a:gd name="T61" fmla="*/ 63 h 73"/>
                <a:gd name="T62" fmla="*/ 37 w 49"/>
                <a:gd name="T63" fmla="*/ 61 h 73"/>
                <a:gd name="T64" fmla="*/ 36 w 49"/>
                <a:gd name="T65" fmla="*/ 65 h 73"/>
                <a:gd name="T66" fmla="*/ 40 w 49"/>
                <a:gd name="T67" fmla="*/ 61 h 73"/>
                <a:gd name="T68" fmla="*/ 38 w 49"/>
                <a:gd name="T69" fmla="*/ 57 h 73"/>
                <a:gd name="T70" fmla="*/ 34 w 49"/>
                <a:gd name="T71" fmla="*/ 57 h 73"/>
                <a:gd name="T72" fmla="*/ 31 w 49"/>
                <a:gd name="T73" fmla="*/ 64 h 73"/>
                <a:gd name="T74" fmla="*/ 32 w 49"/>
                <a:gd name="T75" fmla="*/ 68 h 73"/>
                <a:gd name="T76" fmla="*/ 32 w 49"/>
                <a:gd name="T77" fmla="*/ 68 h 73"/>
                <a:gd name="T78" fmla="*/ 35 w 49"/>
                <a:gd name="T79" fmla="*/ 72 h 73"/>
                <a:gd name="T80" fmla="*/ 42 w 49"/>
                <a:gd name="T81" fmla="*/ 72 h 73"/>
                <a:gd name="T82" fmla="*/ 44 w 49"/>
                <a:gd name="T83" fmla="*/ 54 h 73"/>
                <a:gd name="T84" fmla="*/ 42 w 49"/>
                <a:gd name="T85" fmla="*/ 51 h 73"/>
                <a:gd name="T86" fmla="*/ 36 w 49"/>
                <a:gd name="T87" fmla="*/ 30 h 73"/>
                <a:gd name="T88" fmla="*/ 37 w 49"/>
                <a:gd name="T89" fmla="*/ 22 h 73"/>
                <a:gd name="T90" fmla="*/ 37 w 49"/>
                <a:gd name="T91" fmla="*/ 21 h 73"/>
                <a:gd name="T92" fmla="*/ 24 w 49"/>
                <a:gd name="T93" fmla="*/ 16 h 73"/>
                <a:gd name="T94" fmla="*/ 40 w 49"/>
                <a:gd name="T95" fmla="*/ 53 h 73"/>
                <a:gd name="T96" fmla="*/ 40 w 49"/>
                <a:gd name="T97" fmla="*/ 53 h 73"/>
                <a:gd name="T98" fmla="*/ 21 w 49"/>
                <a:gd name="T99" fmla="*/ 43 h 73"/>
                <a:gd name="T100" fmla="*/ 32 w 49"/>
                <a:gd name="T101" fmla="*/ 26 h 73"/>
                <a:gd name="T102" fmla="*/ 35 w 49"/>
                <a:gd name="T103" fmla="*/ 31 h 73"/>
                <a:gd name="T104" fmla="*/ 6 w 49"/>
                <a:gd name="T105" fmla="*/ 39 h 73"/>
                <a:gd name="T106" fmla="*/ 1 w 49"/>
                <a:gd name="T107" fmla="*/ 45 h 73"/>
                <a:gd name="T108" fmla="*/ 10 w 49"/>
                <a:gd name="T109" fmla="*/ 46 h 73"/>
                <a:gd name="T110" fmla="*/ 12 w 49"/>
                <a:gd name="T111" fmla="*/ 41 h 73"/>
                <a:gd name="T112" fmla="*/ 6 w 49"/>
                <a:gd name="T113" fmla="*/ 39 h 73"/>
                <a:gd name="T114" fmla="*/ 5 w 49"/>
                <a:gd name="T115" fmla="*/ 41 h 73"/>
                <a:gd name="T116" fmla="*/ 11 w 49"/>
                <a:gd name="T117" fmla="*/ 43 h 73"/>
                <a:gd name="T118" fmla="*/ 11 w 49"/>
                <a:gd name="T119" fmla="*/ 44 h 73"/>
                <a:gd name="T120" fmla="*/ 2 w 49"/>
                <a:gd name="T121" fmla="*/ 4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" h="73">
                  <a:moveTo>
                    <a:pt x="37" y="21"/>
                  </a:moveTo>
                  <a:cubicBezTo>
                    <a:pt x="38" y="16"/>
                    <a:pt x="37" y="10"/>
                    <a:pt x="36" y="7"/>
                  </a:cubicBezTo>
                  <a:cubicBezTo>
                    <a:pt x="35" y="4"/>
                    <a:pt x="34" y="2"/>
                    <a:pt x="32" y="1"/>
                  </a:cubicBezTo>
                  <a:cubicBezTo>
                    <a:pt x="31" y="0"/>
                    <a:pt x="29" y="0"/>
                    <a:pt x="27" y="0"/>
                  </a:cubicBezTo>
                  <a:cubicBezTo>
                    <a:pt x="24" y="1"/>
                    <a:pt x="22" y="2"/>
                    <a:pt x="19" y="4"/>
                  </a:cubicBezTo>
                  <a:cubicBezTo>
                    <a:pt x="16" y="7"/>
                    <a:pt x="15" y="11"/>
                    <a:pt x="17" y="15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19" y="19"/>
                    <a:pt x="20" y="20"/>
                    <a:pt x="21" y="21"/>
                  </a:cubicBezTo>
                  <a:cubicBezTo>
                    <a:pt x="23" y="21"/>
                    <a:pt x="25" y="21"/>
                    <a:pt x="27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9" y="17"/>
                    <a:pt x="29" y="14"/>
                    <a:pt x="27" y="12"/>
                  </a:cubicBezTo>
                  <a:cubicBezTo>
                    <a:pt x="27" y="11"/>
                    <a:pt x="26" y="10"/>
                    <a:pt x="25" y="9"/>
                  </a:cubicBezTo>
                  <a:cubicBezTo>
                    <a:pt x="24" y="9"/>
                    <a:pt x="23" y="9"/>
                    <a:pt x="22" y="9"/>
                  </a:cubicBezTo>
                  <a:cubicBezTo>
                    <a:pt x="21" y="10"/>
                    <a:pt x="20" y="12"/>
                    <a:pt x="21" y="15"/>
                  </a:cubicBezTo>
                  <a:cubicBezTo>
                    <a:pt x="21" y="16"/>
                    <a:pt x="21" y="17"/>
                    <a:pt x="22" y="17"/>
                  </a:cubicBezTo>
                  <a:cubicBezTo>
                    <a:pt x="23" y="17"/>
                    <a:pt x="23" y="17"/>
                    <a:pt x="24" y="17"/>
                  </a:cubicBezTo>
                  <a:cubicBezTo>
                    <a:pt x="24" y="17"/>
                    <a:pt x="25" y="17"/>
                    <a:pt x="25" y="16"/>
                  </a:cubicBezTo>
                  <a:cubicBezTo>
                    <a:pt x="25" y="15"/>
                    <a:pt x="25" y="14"/>
                    <a:pt x="25" y="13"/>
                  </a:cubicBezTo>
                  <a:cubicBezTo>
                    <a:pt x="25" y="13"/>
                    <a:pt x="24" y="13"/>
                    <a:pt x="24" y="14"/>
                  </a:cubicBezTo>
                  <a:cubicBezTo>
                    <a:pt x="24" y="14"/>
                    <a:pt x="24" y="15"/>
                    <a:pt x="24" y="15"/>
                  </a:cubicBezTo>
                  <a:cubicBezTo>
                    <a:pt x="24" y="15"/>
                    <a:pt x="23" y="15"/>
                    <a:pt x="23" y="15"/>
                  </a:cubicBezTo>
                  <a:cubicBezTo>
                    <a:pt x="23" y="15"/>
                    <a:pt x="22" y="14"/>
                    <a:pt x="22" y="13"/>
                  </a:cubicBezTo>
                  <a:cubicBezTo>
                    <a:pt x="22" y="12"/>
                    <a:pt x="22" y="11"/>
                    <a:pt x="22" y="11"/>
                  </a:cubicBezTo>
                  <a:cubicBezTo>
                    <a:pt x="22" y="11"/>
                    <a:pt x="23" y="11"/>
                    <a:pt x="24" y="12"/>
                  </a:cubicBezTo>
                  <a:cubicBezTo>
                    <a:pt x="25" y="12"/>
                    <a:pt x="26" y="13"/>
                    <a:pt x="26" y="14"/>
                  </a:cubicBezTo>
                  <a:cubicBezTo>
                    <a:pt x="27" y="15"/>
                    <a:pt x="28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6" y="19"/>
                    <a:pt x="24" y="19"/>
                    <a:pt x="22" y="18"/>
                  </a:cubicBezTo>
                  <a:cubicBezTo>
                    <a:pt x="21" y="18"/>
                    <a:pt x="20" y="17"/>
                    <a:pt x="20" y="16"/>
                  </a:cubicBezTo>
                  <a:cubicBezTo>
                    <a:pt x="19" y="15"/>
                    <a:pt x="18" y="14"/>
                    <a:pt x="18" y="13"/>
                  </a:cubicBezTo>
                  <a:cubicBezTo>
                    <a:pt x="17" y="10"/>
                    <a:pt x="17" y="8"/>
                    <a:pt x="19" y="6"/>
                  </a:cubicBezTo>
                  <a:cubicBezTo>
                    <a:pt x="21" y="4"/>
                    <a:pt x="24" y="3"/>
                    <a:pt x="26" y="2"/>
                  </a:cubicBezTo>
                  <a:cubicBezTo>
                    <a:pt x="28" y="2"/>
                    <a:pt x="30" y="2"/>
                    <a:pt x="31" y="3"/>
                  </a:cubicBezTo>
                  <a:cubicBezTo>
                    <a:pt x="33" y="4"/>
                    <a:pt x="34" y="6"/>
                    <a:pt x="35" y="8"/>
                  </a:cubicBezTo>
                  <a:cubicBezTo>
                    <a:pt x="36" y="12"/>
                    <a:pt x="36" y="17"/>
                    <a:pt x="36" y="22"/>
                  </a:cubicBezTo>
                  <a:cubicBezTo>
                    <a:pt x="35" y="22"/>
                    <a:pt x="34" y="23"/>
                    <a:pt x="33" y="24"/>
                  </a:cubicBezTo>
                  <a:cubicBezTo>
                    <a:pt x="26" y="29"/>
                    <a:pt x="14" y="39"/>
                    <a:pt x="14" y="41"/>
                  </a:cubicBezTo>
                  <a:cubicBezTo>
                    <a:pt x="13" y="42"/>
                    <a:pt x="14" y="42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7" y="44"/>
                    <a:pt x="20" y="46"/>
                  </a:cubicBezTo>
                  <a:cubicBezTo>
                    <a:pt x="28" y="50"/>
                    <a:pt x="39" y="56"/>
                    <a:pt x="41" y="55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42" y="55"/>
                    <a:pt x="42" y="56"/>
                    <a:pt x="42" y="56"/>
                  </a:cubicBezTo>
                  <a:cubicBezTo>
                    <a:pt x="45" y="60"/>
                    <a:pt x="47" y="64"/>
                    <a:pt x="46" y="67"/>
                  </a:cubicBezTo>
                  <a:cubicBezTo>
                    <a:pt x="45" y="68"/>
                    <a:pt x="44" y="69"/>
                    <a:pt x="43" y="70"/>
                  </a:cubicBezTo>
                  <a:cubicBezTo>
                    <a:pt x="42" y="70"/>
                    <a:pt x="41" y="70"/>
                    <a:pt x="39" y="70"/>
                  </a:cubicBezTo>
                  <a:cubicBezTo>
                    <a:pt x="38" y="70"/>
                    <a:pt x="37" y="70"/>
                    <a:pt x="36" y="70"/>
                  </a:cubicBezTo>
                  <a:cubicBezTo>
                    <a:pt x="35" y="69"/>
                    <a:pt x="33" y="67"/>
                    <a:pt x="33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2" y="65"/>
                    <a:pt x="32" y="65"/>
                    <a:pt x="32" y="64"/>
                  </a:cubicBezTo>
                  <a:cubicBezTo>
                    <a:pt x="32" y="64"/>
                    <a:pt x="32" y="63"/>
                    <a:pt x="32" y="63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32" y="61"/>
                    <a:pt x="33" y="60"/>
                    <a:pt x="34" y="59"/>
                  </a:cubicBezTo>
                  <a:cubicBezTo>
                    <a:pt x="34" y="59"/>
                    <a:pt x="35" y="58"/>
                    <a:pt x="36" y="58"/>
                  </a:cubicBezTo>
                  <a:cubicBezTo>
                    <a:pt x="36" y="58"/>
                    <a:pt x="37" y="58"/>
                    <a:pt x="37" y="59"/>
                  </a:cubicBezTo>
                  <a:cubicBezTo>
                    <a:pt x="37" y="59"/>
                    <a:pt x="38" y="59"/>
                    <a:pt x="38" y="59"/>
                  </a:cubicBezTo>
                  <a:cubicBezTo>
                    <a:pt x="39" y="60"/>
                    <a:pt x="39" y="61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5" y="62"/>
                    <a:pt x="35" y="63"/>
                    <a:pt x="35" y="64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7" y="66"/>
                    <a:pt x="38" y="66"/>
                    <a:pt x="38" y="65"/>
                  </a:cubicBezTo>
                  <a:cubicBezTo>
                    <a:pt x="39" y="65"/>
                    <a:pt x="40" y="64"/>
                    <a:pt x="40" y="61"/>
                  </a:cubicBezTo>
                  <a:cubicBezTo>
                    <a:pt x="40" y="59"/>
                    <a:pt x="40" y="58"/>
                    <a:pt x="39" y="57"/>
                  </a:cubicBezTo>
                  <a:cubicBezTo>
                    <a:pt x="39" y="57"/>
                    <a:pt x="38" y="57"/>
                    <a:pt x="38" y="57"/>
                  </a:cubicBezTo>
                  <a:cubicBezTo>
                    <a:pt x="38" y="56"/>
                    <a:pt x="37" y="56"/>
                    <a:pt x="37" y="56"/>
                  </a:cubicBezTo>
                  <a:cubicBezTo>
                    <a:pt x="36" y="56"/>
                    <a:pt x="35" y="57"/>
                    <a:pt x="34" y="57"/>
                  </a:cubicBezTo>
                  <a:cubicBezTo>
                    <a:pt x="32" y="59"/>
                    <a:pt x="31" y="61"/>
                    <a:pt x="31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5"/>
                    <a:pt x="31" y="66"/>
                    <a:pt x="31" y="66"/>
                  </a:cubicBezTo>
                  <a:cubicBezTo>
                    <a:pt x="31" y="67"/>
                    <a:pt x="31" y="67"/>
                    <a:pt x="32" y="68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2" y="70"/>
                    <a:pt x="34" y="71"/>
                    <a:pt x="35" y="72"/>
                  </a:cubicBezTo>
                  <a:cubicBezTo>
                    <a:pt x="36" y="72"/>
                    <a:pt x="37" y="72"/>
                    <a:pt x="39" y="73"/>
                  </a:cubicBezTo>
                  <a:cubicBezTo>
                    <a:pt x="40" y="73"/>
                    <a:pt x="41" y="72"/>
                    <a:pt x="42" y="72"/>
                  </a:cubicBezTo>
                  <a:cubicBezTo>
                    <a:pt x="44" y="71"/>
                    <a:pt x="45" y="70"/>
                    <a:pt x="47" y="67"/>
                  </a:cubicBezTo>
                  <a:cubicBezTo>
                    <a:pt x="49" y="62"/>
                    <a:pt x="46" y="58"/>
                    <a:pt x="44" y="54"/>
                  </a:cubicBezTo>
                  <a:cubicBezTo>
                    <a:pt x="43" y="53"/>
                    <a:pt x="42" y="52"/>
                    <a:pt x="42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35" y="38"/>
                    <a:pt x="35" y="36"/>
                    <a:pt x="36" y="30"/>
                  </a:cubicBezTo>
                  <a:cubicBezTo>
                    <a:pt x="36" y="28"/>
                    <a:pt x="37" y="25"/>
                    <a:pt x="37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1"/>
                    <a:pt x="37" y="21"/>
                    <a:pt x="37" y="21"/>
                  </a:cubicBezTo>
                  <a:close/>
                  <a:moveTo>
                    <a:pt x="24" y="16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lose/>
                  <a:moveTo>
                    <a:pt x="40" y="53"/>
                  </a:moveTo>
                  <a:cubicBezTo>
                    <a:pt x="40" y="53"/>
                    <a:pt x="40" y="53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7" y="52"/>
                    <a:pt x="28" y="47"/>
                    <a:pt x="21" y="43"/>
                  </a:cubicBezTo>
                  <a:cubicBezTo>
                    <a:pt x="18" y="42"/>
                    <a:pt x="16" y="40"/>
                    <a:pt x="15" y="40"/>
                  </a:cubicBezTo>
                  <a:cubicBezTo>
                    <a:pt x="16" y="38"/>
                    <a:pt x="27" y="30"/>
                    <a:pt x="32" y="26"/>
                  </a:cubicBezTo>
                  <a:cubicBezTo>
                    <a:pt x="34" y="25"/>
                    <a:pt x="35" y="24"/>
                    <a:pt x="36" y="24"/>
                  </a:cubicBezTo>
                  <a:cubicBezTo>
                    <a:pt x="35" y="27"/>
                    <a:pt x="35" y="29"/>
                    <a:pt x="35" y="31"/>
                  </a:cubicBezTo>
                  <a:cubicBezTo>
                    <a:pt x="34" y="38"/>
                    <a:pt x="33" y="40"/>
                    <a:pt x="40" y="53"/>
                  </a:cubicBezTo>
                  <a:close/>
                  <a:moveTo>
                    <a:pt x="6" y="39"/>
                  </a:moveTo>
                  <a:cubicBezTo>
                    <a:pt x="4" y="39"/>
                    <a:pt x="2" y="40"/>
                    <a:pt x="1" y="41"/>
                  </a:cubicBezTo>
                  <a:cubicBezTo>
                    <a:pt x="0" y="43"/>
                    <a:pt x="0" y="44"/>
                    <a:pt x="1" y="45"/>
                  </a:cubicBezTo>
                  <a:cubicBezTo>
                    <a:pt x="1" y="46"/>
                    <a:pt x="2" y="47"/>
                    <a:pt x="3" y="48"/>
                  </a:cubicBezTo>
                  <a:cubicBezTo>
                    <a:pt x="5" y="49"/>
                    <a:pt x="7" y="48"/>
                    <a:pt x="10" y="46"/>
                  </a:cubicBezTo>
                  <a:cubicBezTo>
                    <a:pt x="11" y="45"/>
                    <a:pt x="12" y="44"/>
                    <a:pt x="12" y="43"/>
                  </a:cubicBezTo>
                  <a:cubicBezTo>
                    <a:pt x="13" y="42"/>
                    <a:pt x="13" y="41"/>
                    <a:pt x="12" y="41"/>
                  </a:cubicBezTo>
                  <a:cubicBezTo>
                    <a:pt x="12" y="40"/>
                    <a:pt x="11" y="40"/>
                    <a:pt x="11" y="40"/>
                  </a:cubicBezTo>
                  <a:cubicBezTo>
                    <a:pt x="10" y="39"/>
                    <a:pt x="8" y="39"/>
                    <a:pt x="6" y="39"/>
                  </a:cubicBezTo>
                  <a:close/>
                  <a:moveTo>
                    <a:pt x="2" y="42"/>
                  </a:moveTo>
                  <a:cubicBezTo>
                    <a:pt x="2" y="41"/>
                    <a:pt x="3" y="41"/>
                    <a:pt x="5" y="41"/>
                  </a:cubicBezTo>
                  <a:cubicBezTo>
                    <a:pt x="7" y="41"/>
                    <a:pt x="9" y="41"/>
                    <a:pt x="10" y="42"/>
                  </a:cubicBezTo>
                  <a:cubicBezTo>
                    <a:pt x="10" y="42"/>
                    <a:pt x="11" y="42"/>
                    <a:pt x="11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3"/>
                    <a:pt x="11" y="44"/>
                    <a:pt x="11" y="44"/>
                  </a:cubicBezTo>
                  <a:cubicBezTo>
                    <a:pt x="8" y="46"/>
                    <a:pt x="6" y="46"/>
                    <a:pt x="4" y="46"/>
                  </a:cubicBezTo>
                  <a:cubicBezTo>
                    <a:pt x="3" y="45"/>
                    <a:pt x="2" y="44"/>
                    <a:pt x="2" y="43"/>
                  </a:cubicBezTo>
                  <a:cubicBezTo>
                    <a:pt x="2" y="43"/>
                    <a:pt x="1" y="42"/>
                    <a:pt x="2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3"/>
            <p:cNvSpPr>
              <a:spLocks noEditPoints="1"/>
            </p:cNvSpPr>
            <p:nvPr/>
          </p:nvSpPr>
          <p:spPr bwMode="auto">
            <a:xfrm>
              <a:off x="4300" y="934"/>
              <a:ext cx="52" cy="64"/>
            </a:xfrm>
            <a:custGeom>
              <a:avLst/>
              <a:gdLst>
                <a:gd name="T0" fmla="*/ 17 w 77"/>
                <a:gd name="T1" fmla="*/ 22 h 96"/>
                <a:gd name="T2" fmla="*/ 23 w 77"/>
                <a:gd name="T3" fmla="*/ 35 h 96"/>
                <a:gd name="T4" fmla="*/ 19 w 77"/>
                <a:gd name="T5" fmla="*/ 76 h 96"/>
                <a:gd name="T6" fmla="*/ 4 w 77"/>
                <a:gd name="T7" fmla="*/ 56 h 96"/>
                <a:gd name="T8" fmla="*/ 17 w 77"/>
                <a:gd name="T9" fmla="*/ 58 h 96"/>
                <a:gd name="T10" fmla="*/ 14 w 77"/>
                <a:gd name="T11" fmla="*/ 65 h 96"/>
                <a:gd name="T12" fmla="*/ 11 w 77"/>
                <a:gd name="T13" fmla="*/ 62 h 96"/>
                <a:gd name="T14" fmla="*/ 13 w 77"/>
                <a:gd name="T15" fmla="*/ 60 h 96"/>
                <a:gd name="T16" fmla="*/ 15 w 77"/>
                <a:gd name="T17" fmla="*/ 63 h 96"/>
                <a:gd name="T18" fmla="*/ 9 w 77"/>
                <a:gd name="T19" fmla="*/ 59 h 96"/>
                <a:gd name="T20" fmla="*/ 11 w 77"/>
                <a:gd name="T21" fmla="*/ 65 h 96"/>
                <a:gd name="T22" fmla="*/ 20 w 77"/>
                <a:gd name="T23" fmla="*/ 62 h 96"/>
                <a:gd name="T24" fmla="*/ 8 w 77"/>
                <a:gd name="T25" fmla="*/ 51 h 96"/>
                <a:gd name="T26" fmla="*/ 6 w 77"/>
                <a:gd name="T27" fmla="*/ 76 h 96"/>
                <a:gd name="T28" fmla="*/ 30 w 77"/>
                <a:gd name="T29" fmla="*/ 44 h 96"/>
                <a:gd name="T30" fmla="*/ 47 w 77"/>
                <a:gd name="T31" fmla="*/ 74 h 96"/>
                <a:gd name="T32" fmla="*/ 65 w 77"/>
                <a:gd name="T33" fmla="*/ 96 h 96"/>
                <a:gd name="T34" fmla="*/ 66 w 77"/>
                <a:gd name="T35" fmla="*/ 86 h 96"/>
                <a:gd name="T36" fmla="*/ 66 w 77"/>
                <a:gd name="T37" fmla="*/ 86 h 96"/>
                <a:gd name="T38" fmla="*/ 47 w 77"/>
                <a:gd name="T39" fmla="*/ 69 h 96"/>
                <a:gd name="T40" fmla="*/ 58 w 77"/>
                <a:gd name="T41" fmla="*/ 59 h 96"/>
                <a:gd name="T42" fmla="*/ 77 w 77"/>
                <a:gd name="T43" fmla="*/ 38 h 96"/>
                <a:gd name="T44" fmla="*/ 57 w 77"/>
                <a:gd name="T45" fmla="*/ 29 h 96"/>
                <a:gd name="T46" fmla="*/ 47 w 77"/>
                <a:gd name="T47" fmla="*/ 37 h 96"/>
                <a:gd name="T48" fmla="*/ 59 w 77"/>
                <a:gd name="T49" fmla="*/ 53 h 96"/>
                <a:gd name="T50" fmla="*/ 69 w 77"/>
                <a:gd name="T51" fmla="*/ 47 h 96"/>
                <a:gd name="T52" fmla="*/ 58 w 77"/>
                <a:gd name="T53" fmla="*/ 34 h 96"/>
                <a:gd name="T54" fmla="*/ 55 w 77"/>
                <a:gd name="T55" fmla="*/ 45 h 96"/>
                <a:gd name="T56" fmla="*/ 65 w 77"/>
                <a:gd name="T57" fmla="*/ 42 h 96"/>
                <a:gd name="T58" fmla="*/ 59 w 77"/>
                <a:gd name="T59" fmla="*/ 41 h 96"/>
                <a:gd name="T60" fmla="*/ 62 w 77"/>
                <a:gd name="T61" fmla="*/ 42 h 96"/>
                <a:gd name="T62" fmla="*/ 58 w 77"/>
                <a:gd name="T63" fmla="*/ 45 h 96"/>
                <a:gd name="T64" fmla="*/ 61 w 77"/>
                <a:gd name="T65" fmla="*/ 35 h 96"/>
                <a:gd name="T66" fmla="*/ 66 w 77"/>
                <a:gd name="T67" fmla="*/ 47 h 96"/>
                <a:gd name="T68" fmla="*/ 59 w 77"/>
                <a:gd name="T69" fmla="*/ 51 h 96"/>
                <a:gd name="T70" fmla="*/ 50 w 77"/>
                <a:gd name="T71" fmla="*/ 37 h 96"/>
                <a:gd name="T72" fmla="*/ 65 w 77"/>
                <a:gd name="T73" fmla="*/ 30 h 96"/>
                <a:gd name="T74" fmla="*/ 71 w 77"/>
                <a:gd name="T75" fmla="*/ 47 h 96"/>
                <a:gd name="T76" fmla="*/ 31 w 77"/>
                <a:gd name="T77" fmla="*/ 42 h 96"/>
                <a:gd name="T78" fmla="*/ 25 w 77"/>
                <a:gd name="T79" fmla="*/ 26 h 96"/>
                <a:gd name="T80" fmla="*/ 2 w 77"/>
                <a:gd name="T81" fmla="*/ 2 h 96"/>
                <a:gd name="T82" fmla="*/ 17 w 77"/>
                <a:gd name="T83" fmla="*/ 22 h 96"/>
                <a:gd name="T84" fmla="*/ 59 w 77"/>
                <a:gd name="T85" fmla="*/ 82 h 96"/>
                <a:gd name="T86" fmla="*/ 63 w 77"/>
                <a:gd name="T87" fmla="*/ 86 h 96"/>
                <a:gd name="T88" fmla="*/ 64 w 77"/>
                <a:gd name="T89" fmla="*/ 94 h 96"/>
                <a:gd name="T90" fmla="*/ 54 w 77"/>
                <a:gd name="T91" fmla="*/ 82 h 96"/>
                <a:gd name="T92" fmla="*/ 59 w 77"/>
                <a:gd name="T93" fmla="*/ 4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" h="96">
                  <a:moveTo>
                    <a:pt x="17" y="22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4"/>
                    <a:pt x="18" y="26"/>
                    <a:pt x="19" y="28"/>
                  </a:cubicBezTo>
                  <a:cubicBezTo>
                    <a:pt x="20" y="30"/>
                    <a:pt x="21" y="32"/>
                    <a:pt x="23" y="35"/>
                  </a:cubicBezTo>
                  <a:cubicBezTo>
                    <a:pt x="24" y="36"/>
                    <a:pt x="25" y="37"/>
                    <a:pt x="26" y="39"/>
                  </a:cubicBezTo>
                  <a:cubicBezTo>
                    <a:pt x="26" y="41"/>
                    <a:pt x="27" y="44"/>
                    <a:pt x="27" y="46"/>
                  </a:cubicBezTo>
                  <a:cubicBezTo>
                    <a:pt x="29" y="59"/>
                    <a:pt x="27" y="72"/>
                    <a:pt x="19" y="76"/>
                  </a:cubicBezTo>
                  <a:cubicBezTo>
                    <a:pt x="14" y="79"/>
                    <a:pt x="11" y="78"/>
                    <a:pt x="8" y="76"/>
                  </a:cubicBezTo>
                  <a:cubicBezTo>
                    <a:pt x="6" y="74"/>
                    <a:pt x="5" y="70"/>
                    <a:pt x="4" y="66"/>
                  </a:cubicBezTo>
                  <a:cubicBezTo>
                    <a:pt x="3" y="62"/>
                    <a:pt x="3" y="59"/>
                    <a:pt x="4" y="56"/>
                  </a:cubicBezTo>
                  <a:cubicBezTo>
                    <a:pt x="5" y="53"/>
                    <a:pt x="6" y="52"/>
                    <a:pt x="7" y="52"/>
                  </a:cubicBezTo>
                  <a:cubicBezTo>
                    <a:pt x="10" y="52"/>
                    <a:pt x="13" y="53"/>
                    <a:pt x="14" y="55"/>
                  </a:cubicBezTo>
                  <a:cubicBezTo>
                    <a:pt x="16" y="56"/>
                    <a:pt x="17" y="57"/>
                    <a:pt x="17" y="58"/>
                  </a:cubicBezTo>
                  <a:cubicBezTo>
                    <a:pt x="18" y="59"/>
                    <a:pt x="18" y="60"/>
                    <a:pt x="17" y="62"/>
                  </a:cubicBezTo>
                  <a:cubicBezTo>
                    <a:pt x="17" y="63"/>
                    <a:pt x="16" y="63"/>
                    <a:pt x="15" y="64"/>
                  </a:cubicBezTo>
                  <a:cubicBezTo>
                    <a:pt x="15" y="65"/>
                    <a:pt x="14" y="65"/>
                    <a:pt x="14" y="65"/>
                  </a:cubicBezTo>
                  <a:cubicBezTo>
                    <a:pt x="14" y="65"/>
                    <a:pt x="13" y="65"/>
                    <a:pt x="13" y="65"/>
                  </a:cubicBezTo>
                  <a:cubicBezTo>
                    <a:pt x="13" y="64"/>
                    <a:pt x="12" y="64"/>
                    <a:pt x="12" y="63"/>
                  </a:cubicBezTo>
                  <a:cubicBezTo>
                    <a:pt x="11" y="63"/>
                    <a:pt x="11" y="62"/>
                    <a:pt x="11" y="62"/>
                  </a:cubicBezTo>
                  <a:cubicBezTo>
                    <a:pt x="11" y="61"/>
                    <a:pt x="11" y="60"/>
                    <a:pt x="12" y="60"/>
                  </a:cubicBezTo>
                  <a:cubicBezTo>
                    <a:pt x="12" y="60"/>
                    <a:pt x="13" y="59"/>
                    <a:pt x="13" y="59"/>
                  </a:cubicBezTo>
                  <a:cubicBezTo>
                    <a:pt x="13" y="59"/>
                    <a:pt x="13" y="60"/>
                    <a:pt x="13" y="60"/>
                  </a:cubicBezTo>
                  <a:cubicBezTo>
                    <a:pt x="13" y="60"/>
                    <a:pt x="13" y="61"/>
                    <a:pt x="13" y="62"/>
                  </a:cubicBezTo>
                  <a:cubicBezTo>
                    <a:pt x="12" y="62"/>
                    <a:pt x="13" y="63"/>
                    <a:pt x="14" y="63"/>
                  </a:cubicBezTo>
                  <a:cubicBezTo>
                    <a:pt x="14" y="63"/>
                    <a:pt x="15" y="63"/>
                    <a:pt x="15" y="63"/>
                  </a:cubicBezTo>
                  <a:cubicBezTo>
                    <a:pt x="16" y="61"/>
                    <a:pt x="16" y="60"/>
                    <a:pt x="16" y="60"/>
                  </a:cubicBezTo>
                  <a:cubicBezTo>
                    <a:pt x="16" y="59"/>
                    <a:pt x="14" y="58"/>
                    <a:pt x="13" y="58"/>
                  </a:cubicBezTo>
                  <a:cubicBezTo>
                    <a:pt x="12" y="58"/>
                    <a:pt x="10" y="58"/>
                    <a:pt x="9" y="59"/>
                  </a:cubicBezTo>
                  <a:cubicBezTo>
                    <a:pt x="8" y="60"/>
                    <a:pt x="8" y="61"/>
                    <a:pt x="8" y="62"/>
                  </a:cubicBezTo>
                  <a:cubicBezTo>
                    <a:pt x="8" y="62"/>
                    <a:pt x="8" y="63"/>
                    <a:pt x="9" y="63"/>
                  </a:cubicBezTo>
                  <a:cubicBezTo>
                    <a:pt x="9" y="64"/>
                    <a:pt x="10" y="65"/>
                    <a:pt x="11" y="65"/>
                  </a:cubicBezTo>
                  <a:cubicBezTo>
                    <a:pt x="12" y="66"/>
                    <a:pt x="14" y="67"/>
                    <a:pt x="16" y="66"/>
                  </a:cubicBezTo>
                  <a:cubicBezTo>
                    <a:pt x="16" y="66"/>
                    <a:pt x="17" y="66"/>
                    <a:pt x="18" y="65"/>
                  </a:cubicBezTo>
                  <a:cubicBezTo>
                    <a:pt x="19" y="64"/>
                    <a:pt x="20" y="63"/>
                    <a:pt x="20" y="62"/>
                  </a:cubicBezTo>
                  <a:cubicBezTo>
                    <a:pt x="21" y="61"/>
                    <a:pt x="21" y="59"/>
                    <a:pt x="20" y="58"/>
                  </a:cubicBezTo>
                  <a:cubicBezTo>
                    <a:pt x="20" y="57"/>
                    <a:pt x="19" y="55"/>
                    <a:pt x="17" y="54"/>
                  </a:cubicBezTo>
                  <a:cubicBezTo>
                    <a:pt x="15" y="52"/>
                    <a:pt x="11" y="51"/>
                    <a:pt x="8" y="51"/>
                  </a:cubicBezTo>
                  <a:cubicBezTo>
                    <a:pt x="4" y="50"/>
                    <a:pt x="2" y="52"/>
                    <a:pt x="1" y="55"/>
                  </a:cubicBezTo>
                  <a:cubicBezTo>
                    <a:pt x="0" y="58"/>
                    <a:pt x="0" y="62"/>
                    <a:pt x="1" y="66"/>
                  </a:cubicBezTo>
                  <a:cubicBezTo>
                    <a:pt x="1" y="70"/>
                    <a:pt x="3" y="74"/>
                    <a:pt x="6" y="76"/>
                  </a:cubicBezTo>
                  <a:cubicBezTo>
                    <a:pt x="9" y="80"/>
                    <a:pt x="15" y="81"/>
                    <a:pt x="22" y="77"/>
                  </a:cubicBezTo>
                  <a:cubicBezTo>
                    <a:pt x="30" y="73"/>
                    <a:pt x="32" y="59"/>
                    <a:pt x="30" y="46"/>
                  </a:cubicBezTo>
                  <a:cubicBezTo>
                    <a:pt x="30" y="46"/>
                    <a:pt x="30" y="45"/>
                    <a:pt x="30" y="44"/>
                  </a:cubicBezTo>
                  <a:cubicBezTo>
                    <a:pt x="34" y="51"/>
                    <a:pt x="37" y="57"/>
                    <a:pt x="40" y="63"/>
                  </a:cubicBezTo>
                  <a:cubicBezTo>
                    <a:pt x="44" y="69"/>
                    <a:pt x="46" y="74"/>
                    <a:pt x="47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8" y="77"/>
                    <a:pt x="50" y="79"/>
                    <a:pt x="51" y="82"/>
                  </a:cubicBezTo>
                  <a:cubicBezTo>
                    <a:pt x="54" y="86"/>
                    <a:pt x="56" y="91"/>
                    <a:pt x="59" y="94"/>
                  </a:cubicBezTo>
                  <a:cubicBezTo>
                    <a:pt x="61" y="96"/>
                    <a:pt x="63" y="96"/>
                    <a:pt x="65" y="96"/>
                  </a:cubicBezTo>
                  <a:cubicBezTo>
                    <a:pt x="66" y="96"/>
                    <a:pt x="66" y="95"/>
                    <a:pt x="67" y="95"/>
                  </a:cubicBezTo>
                  <a:cubicBezTo>
                    <a:pt x="67" y="94"/>
                    <a:pt x="67" y="94"/>
                    <a:pt x="68" y="93"/>
                  </a:cubicBezTo>
                  <a:cubicBezTo>
                    <a:pt x="68" y="91"/>
                    <a:pt x="68" y="87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5" y="85"/>
                    <a:pt x="64" y="84"/>
                  </a:cubicBezTo>
                  <a:cubicBezTo>
                    <a:pt x="63" y="83"/>
                    <a:pt x="62" y="82"/>
                    <a:pt x="61" y="81"/>
                  </a:cubicBezTo>
                  <a:cubicBezTo>
                    <a:pt x="57" y="77"/>
                    <a:pt x="51" y="72"/>
                    <a:pt x="47" y="69"/>
                  </a:cubicBezTo>
                  <a:cubicBezTo>
                    <a:pt x="46" y="68"/>
                    <a:pt x="45" y="65"/>
                    <a:pt x="43" y="63"/>
                  </a:cubicBezTo>
                  <a:cubicBezTo>
                    <a:pt x="41" y="58"/>
                    <a:pt x="38" y="53"/>
                    <a:pt x="35" y="48"/>
                  </a:cubicBezTo>
                  <a:cubicBezTo>
                    <a:pt x="43" y="54"/>
                    <a:pt x="51" y="59"/>
                    <a:pt x="58" y="59"/>
                  </a:cubicBezTo>
                  <a:cubicBezTo>
                    <a:pt x="61" y="59"/>
                    <a:pt x="64" y="57"/>
                    <a:pt x="67" y="55"/>
                  </a:cubicBezTo>
                  <a:cubicBezTo>
                    <a:pt x="69" y="53"/>
                    <a:pt x="72" y="51"/>
                    <a:pt x="74" y="48"/>
                  </a:cubicBezTo>
                  <a:cubicBezTo>
                    <a:pt x="76" y="45"/>
                    <a:pt x="77" y="42"/>
                    <a:pt x="77" y="38"/>
                  </a:cubicBezTo>
                  <a:cubicBezTo>
                    <a:pt x="77" y="37"/>
                    <a:pt x="76" y="35"/>
                    <a:pt x="75" y="33"/>
                  </a:cubicBezTo>
                  <a:cubicBezTo>
                    <a:pt x="73" y="31"/>
                    <a:pt x="70" y="29"/>
                    <a:pt x="66" y="29"/>
                  </a:cubicBezTo>
                  <a:cubicBezTo>
                    <a:pt x="63" y="28"/>
                    <a:pt x="60" y="28"/>
                    <a:pt x="57" y="29"/>
                  </a:cubicBezTo>
                  <a:cubicBezTo>
                    <a:pt x="55" y="29"/>
                    <a:pt x="52" y="30"/>
                    <a:pt x="50" y="31"/>
                  </a:cubicBezTo>
                  <a:cubicBezTo>
                    <a:pt x="48" y="33"/>
                    <a:pt x="47" y="34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6" y="40"/>
                    <a:pt x="47" y="43"/>
                    <a:pt x="49" y="46"/>
                  </a:cubicBezTo>
                  <a:cubicBezTo>
                    <a:pt x="50" y="49"/>
                    <a:pt x="54" y="52"/>
                    <a:pt x="59" y="53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66" y="54"/>
                    <a:pt x="69" y="51"/>
                    <a:pt x="69" y="47"/>
                  </a:cubicBezTo>
                  <a:cubicBezTo>
                    <a:pt x="69" y="45"/>
                    <a:pt x="69" y="44"/>
                    <a:pt x="69" y="42"/>
                  </a:cubicBezTo>
                  <a:cubicBezTo>
                    <a:pt x="68" y="40"/>
                    <a:pt x="68" y="39"/>
                    <a:pt x="67" y="37"/>
                  </a:cubicBezTo>
                  <a:cubicBezTo>
                    <a:pt x="65" y="34"/>
                    <a:pt x="62" y="32"/>
                    <a:pt x="58" y="34"/>
                  </a:cubicBezTo>
                  <a:cubicBezTo>
                    <a:pt x="57" y="35"/>
                    <a:pt x="55" y="39"/>
                    <a:pt x="55" y="43"/>
                  </a:cubicBezTo>
                  <a:cubicBezTo>
                    <a:pt x="55" y="44"/>
                    <a:pt x="55" y="44"/>
                    <a:pt x="55" y="45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7" y="47"/>
                  </a:cubicBezTo>
                  <a:cubicBezTo>
                    <a:pt x="58" y="47"/>
                    <a:pt x="60" y="47"/>
                    <a:pt x="61" y="46"/>
                  </a:cubicBezTo>
                  <a:cubicBezTo>
                    <a:pt x="64" y="44"/>
                    <a:pt x="65" y="43"/>
                    <a:pt x="65" y="42"/>
                  </a:cubicBezTo>
                  <a:cubicBezTo>
                    <a:pt x="65" y="41"/>
                    <a:pt x="64" y="41"/>
                    <a:pt x="64" y="40"/>
                  </a:cubicBezTo>
                  <a:cubicBezTo>
                    <a:pt x="63" y="40"/>
                    <a:pt x="61" y="39"/>
                    <a:pt x="60" y="40"/>
                  </a:cubicBezTo>
                  <a:cubicBezTo>
                    <a:pt x="60" y="40"/>
                    <a:pt x="59" y="40"/>
                    <a:pt x="59" y="41"/>
                  </a:cubicBezTo>
                  <a:cubicBezTo>
                    <a:pt x="59" y="41"/>
                    <a:pt x="60" y="42"/>
                    <a:pt x="61" y="42"/>
                  </a:cubicBezTo>
                  <a:cubicBezTo>
                    <a:pt x="61" y="42"/>
                    <a:pt x="62" y="42"/>
                    <a:pt x="62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2" y="43"/>
                    <a:pt x="61" y="44"/>
                    <a:pt x="59" y="45"/>
                  </a:cubicBezTo>
                  <a:cubicBezTo>
                    <a:pt x="59" y="45"/>
                    <a:pt x="59" y="45"/>
                    <a:pt x="59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8" y="44"/>
                    <a:pt x="58" y="44"/>
                    <a:pt x="58" y="43"/>
                  </a:cubicBezTo>
                  <a:cubicBezTo>
                    <a:pt x="58" y="40"/>
                    <a:pt x="59" y="35"/>
                    <a:pt x="61" y="35"/>
                  </a:cubicBezTo>
                  <a:cubicBezTo>
                    <a:pt x="62" y="34"/>
                    <a:pt x="63" y="36"/>
                    <a:pt x="64" y="38"/>
                  </a:cubicBezTo>
                  <a:cubicBezTo>
                    <a:pt x="65" y="39"/>
                    <a:pt x="65" y="40"/>
                    <a:pt x="66" y="42"/>
                  </a:cubicBezTo>
                  <a:cubicBezTo>
                    <a:pt x="66" y="44"/>
                    <a:pt x="66" y="45"/>
                    <a:pt x="66" y="47"/>
                  </a:cubicBezTo>
                  <a:cubicBezTo>
                    <a:pt x="66" y="50"/>
                    <a:pt x="64" y="52"/>
                    <a:pt x="60" y="51"/>
                  </a:cubicBezTo>
                  <a:cubicBezTo>
                    <a:pt x="59" y="51"/>
                    <a:pt x="59" y="51"/>
                    <a:pt x="59" y="51"/>
                  </a:cubicBezTo>
                  <a:cubicBezTo>
                    <a:pt x="59" y="51"/>
                    <a:pt x="59" y="51"/>
                    <a:pt x="59" y="51"/>
                  </a:cubicBezTo>
                  <a:cubicBezTo>
                    <a:pt x="56" y="51"/>
                    <a:pt x="53" y="49"/>
                    <a:pt x="52" y="46"/>
                  </a:cubicBezTo>
                  <a:cubicBezTo>
                    <a:pt x="50" y="43"/>
                    <a:pt x="49" y="40"/>
                    <a:pt x="50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5"/>
                    <a:pt x="51" y="33"/>
                    <a:pt x="53" y="32"/>
                  </a:cubicBezTo>
                  <a:cubicBezTo>
                    <a:pt x="54" y="31"/>
                    <a:pt x="57" y="30"/>
                    <a:pt x="59" y="30"/>
                  </a:cubicBezTo>
                  <a:cubicBezTo>
                    <a:pt x="61" y="30"/>
                    <a:pt x="63" y="30"/>
                    <a:pt x="65" y="30"/>
                  </a:cubicBezTo>
                  <a:cubicBezTo>
                    <a:pt x="68" y="30"/>
                    <a:pt x="71" y="32"/>
                    <a:pt x="72" y="34"/>
                  </a:cubicBezTo>
                  <a:cubicBezTo>
                    <a:pt x="73" y="35"/>
                    <a:pt x="74" y="37"/>
                    <a:pt x="74" y="38"/>
                  </a:cubicBezTo>
                  <a:cubicBezTo>
                    <a:pt x="74" y="41"/>
                    <a:pt x="73" y="44"/>
                    <a:pt x="71" y="47"/>
                  </a:cubicBezTo>
                  <a:cubicBezTo>
                    <a:pt x="69" y="50"/>
                    <a:pt x="67" y="53"/>
                    <a:pt x="64" y="55"/>
                  </a:cubicBezTo>
                  <a:cubicBezTo>
                    <a:pt x="62" y="56"/>
                    <a:pt x="59" y="57"/>
                    <a:pt x="57" y="57"/>
                  </a:cubicBezTo>
                  <a:cubicBezTo>
                    <a:pt x="50" y="58"/>
                    <a:pt x="39" y="50"/>
                    <a:pt x="31" y="42"/>
                  </a:cubicBezTo>
                  <a:cubicBezTo>
                    <a:pt x="30" y="40"/>
                    <a:pt x="29" y="38"/>
                    <a:pt x="28" y="36"/>
                  </a:cubicBezTo>
                  <a:cubicBezTo>
                    <a:pt x="28" y="36"/>
                    <a:pt x="28" y="35"/>
                    <a:pt x="28" y="35"/>
                  </a:cubicBezTo>
                  <a:cubicBezTo>
                    <a:pt x="27" y="32"/>
                    <a:pt x="26" y="29"/>
                    <a:pt x="25" y="26"/>
                  </a:cubicBezTo>
                  <a:cubicBezTo>
                    <a:pt x="23" y="24"/>
                    <a:pt x="22" y="22"/>
                    <a:pt x="20" y="21"/>
                  </a:cubicBezTo>
                  <a:cubicBezTo>
                    <a:pt x="13" y="11"/>
                    <a:pt x="8" y="3"/>
                    <a:pt x="6" y="1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4"/>
                    <a:pt x="11" y="12"/>
                    <a:pt x="17" y="22"/>
                  </a:cubicBezTo>
                  <a:close/>
                  <a:moveTo>
                    <a:pt x="50" y="74"/>
                  </a:moveTo>
                  <a:cubicBezTo>
                    <a:pt x="49" y="74"/>
                    <a:pt x="49" y="72"/>
                    <a:pt x="47" y="70"/>
                  </a:cubicBezTo>
                  <a:cubicBezTo>
                    <a:pt x="50" y="73"/>
                    <a:pt x="55" y="78"/>
                    <a:pt x="59" y="82"/>
                  </a:cubicBezTo>
                  <a:cubicBezTo>
                    <a:pt x="60" y="83"/>
                    <a:pt x="61" y="84"/>
                    <a:pt x="62" y="85"/>
                  </a:cubicBezTo>
                  <a:cubicBezTo>
                    <a:pt x="62" y="85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5" y="88"/>
                    <a:pt x="65" y="90"/>
                    <a:pt x="65" y="93"/>
                  </a:cubicBezTo>
                  <a:cubicBezTo>
                    <a:pt x="64" y="93"/>
                    <a:pt x="64" y="94"/>
                    <a:pt x="64" y="94"/>
                  </a:cubicBezTo>
                  <a:cubicBezTo>
                    <a:pt x="64" y="94"/>
                    <a:pt x="64" y="95"/>
                    <a:pt x="63" y="95"/>
                  </a:cubicBezTo>
                  <a:cubicBezTo>
                    <a:pt x="63" y="95"/>
                    <a:pt x="63" y="94"/>
                    <a:pt x="62" y="93"/>
                  </a:cubicBezTo>
                  <a:cubicBezTo>
                    <a:pt x="59" y="90"/>
                    <a:pt x="57" y="86"/>
                    <a:pt x="54" y="82"/>
                  </a:cubicBezTo>
                  <a:cubicBezTo>
                    <a:pt x="53" y="79"/>
                    <a:pt x="51" y="77"/>
                    <a:pt x="50" y="74"/>
                  </a:cubicBezTo>
                  <a:cubicBezTo>
                    <a:pt x="50" y="74"/>
                    <a:pt x="50" y="74"/>
                    <a:pt x="50" y="74"/>
                  </a:cubicBezTo>
                  <a:close/>
                  <a:moveTo>
                    <a:pt x="59" y="46"/>
                  </a:moveTo>
                  <a:cubicBezTo>
                    <a:pt x="59" y="46"/>
                    <a:pt x="59" y="46"/>
                    <a:pt x="59" y="46"/>
                  </a:cubicBezTo>
                  <a:cubicBezTo>
                    <a:pt x="59" y="46"/>
                    <a:pt x="59" y="46"/>
                    <a:pt x="59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4"/>
            <p:cNvSpPr>
              <a:spLocks noEditPoints="1"/>
            </p:cNvSpPr>
            <p:nvPr/>
          </p:nvSpPr>
          <p:spPr bwMode="auto">
            <a:xfrm>
              <a:off x="4302" y="895"/>
              <a:ext cx="77" cy="54"/>
            </a:xfrm>
            <a:custGeom>
              <a:avLst/>
              <a:gdLst>
                <a:gd name="T0" fmla="*/ 25 w 115"/>
                <a:gd name="T1" fmla="*/ 53 h 82"/>
                <a:gd name="T2" fmla="*/ 39 w 115"/>
                <a:gd name="T3" fmla="*/ 51 h 82"/>
                <a:gd name="T4" fmla="*/ 77 w 115"/>
                <a:gd name="T5" fmla="*/ 67 h 82"/>
                <a:gd name="T6" fmla="*/ 53 w 115"/>
                <a:gd name="T7" fmla="*/ 75 h 82"/>
                <a:gd name="T8" fmla="*/ 59 w 115"/>
                <a:gd name="T9" fmla="*/ 64 h 82"/>
                <a:gd name="T10" fmla="*/ 65 w 115"/>
                <a:gd name="T11" fmla="*/ 69 h 82"/>
                <a:gd name="T12" fmla="*/ 61 w 115"/>
                <a:gd name="T13" fmla="*/ 71 h 82"/>
                <a:gd name="T14" fmla="*/ 60 w 115"/>
                <a:gd name="T15" fmla="*/ 68 h 82"/>
                <a:gd name="T16" fmla="*/ 63 w 115"/>
                <a:gd name="T17" fmla="*/ 67 h 82"/>
                <a:gd name="T18" fmla="*/ 58 w 115"/>
                <a:gd name="T19" fmla="*/ 72 h 82"/>
                <a:gd name="T20" fmla="*/ 64 w 115"/>
                <a:gd name="T21" fmla="*/ 72 h 82"/>
                <a:gd name="T22" fmla="*/ 64 w 115"/>
                <a:gd name="T23" fmla="*/ 62 h 82"/>
                <a:gd name="T24" fmla="*/ 49 w 115"/>
                <a:gd name="T25" fmla="*/ 70 h 82"/>
                <a:gd name="T26" fmla="*/ 73 w 115"/>
                <a:gd name="T27" fmla="*/ 80 h 82"/>
                <a:gd name="T28" fmla="*/ 50 w 115"/>
                <a:gd name="T29" fmla="*/ 47 h 82"/>
                <a:gd name="T30" fmla="*/ 84 w 115"/>
                <a:gd name="T31" fmla="*/ 41 h 82"/>
                <a:gd name="T32" fmla="*/ 101 w 115"/>
                <a:gd name="T33" fmla="*/ 26 h 82"/>
                <a:gd name="T34" fmla="*/ 101 w 115"/>
                <a:gd name="T35" fmla="*/ 26 h 82"/>
                <a:gd name="T36" fmla="*/ 79 w 115"/>
                <a:gd name="T37" fmla="*/ 39 h 82"/>
                <a:gd name="T38" fmla="*/ 73 w 115"/>
                <a:gd name="T39" fmla="*/ 25 h 82"/>
                <a:gd name="T40" fmla="*/ 59 w 115"/>
                <a:gd name="T41" fmla="*/ 1 h 82"/>
                <a:gd name="T42" fmla="*/ 44 w 115"/>
                <a:gd name="T43" fmla="*/ 16 h 82"/>
                <a:gd name="T44" fmla="*/ 48 w 115"/>
                <a:gd name="T45" fmla="*/ 29 h 82"/>
                <a:gd name="T46" fmla="*/ 67 w 115"/>
                <a:gd name="T47" fmla="*/ 23 h 82"/>
                <a:gd name="T48" fmla="*/ 65 w 115"/>
                <a:gd name="T49" fmla="*/ 11 h 82"/>
                <a:gd name="T50" fmla="*/ 49 w 115"/>
                <a:gd name="T51" fmla="*/ 17 h 82"/>
                <a:gd name="T52" fmla="*/ 59 w 115"/>
                <a:gd name="T53" fmla="*/ 23 h 82"/>
                <a:gd name="T54" fmla="*/ 59 w 115"/>
                <a:gd name="T55" fmla="*/ 13 h 82"/>
                <a:gd name="T56" fmla="*/ 56 w 115"/>
                <a:gd name="T57" fmla="*/ 18 h 82"/>
                <a:gd name="T58" fmla="*/ 58 w 115"/>
                <a:gd name="T59" fmla="*/ 16 h 82"/>
                <a:gd name="T60" fmla="*/ 60 w 115"/>
                <a:gd name="T61" fmla="*/ 20 h 82"/>
                <a:gd name="T62" fmla="*/ 51 w 115"/>
                <a:gd name="T63" fmla="*/ 15 h 82"/>
                <a:gd name="T64" fmla="*/ 64 w 115"/>
                <a:gd name="T65" fmla="*/ 14 h 82"/>
                <a:gd name="T66" fmla="*/ 66 w 115"/>
                <a:gd name="T67" fmla="*/ 22 h 82"/>
                <a:gd name="T68" fmla="*/ 49 w 115"/>
                <a:gd name="T69" fmla="*/ 26 h 82"/>
                <a:gd name="T70" fmla="*/ 48 w 115"/>
                <a:gd name="T71" fmla="*/ 9 h 82"/>
                <a:gd name="T72" fmla="*/ 66 w 115"/>
                <a:gd name="T73" fmla="*/ 9 h 82"/>
                <a:gd name="T74" fmla="*/ 48 w 115"/>
                <a:gd name="T75" fmla="*/ 45 h 82"/>
                <a:gd name="T76" fmla="*/ 32 w 115"/>
                <a:gd name="T77" fmla="*/ 47 h 82"/>
                <a:gd name="T78" fmla="*/ 1 w 115"/>
                <a:gd name="T79" fmla="*/ 60 h 82"/>
                <a:gd name="T80" fmla="*/ 25 w 115"/>
                <a:gd name="T81" fmla="*/ 53 h 82"/>
                <a:gd name="T82" fmla="*/ 95 w 115"/>
                <a:gd name="T83" fmla="*/ 32 h 82"/>
                <a:gd name="T84" fmla="*/ 100 w 115"/>
                <a:gd name="T85" fmla="*/ 29 h 82"/>
                <a:gd name="T86" fmla="*/ 108 w 115"/>
                <a:gd name="T87" fmla="*/ 30 h 82"/>
                <a:gd name="T88" fmla="*/ 94 w 115"/>
                <a:gd name="T89" fmla="*/ 36 h 82"/>
                <a:gd name="T90" fmla="*/ 61 w 115"/>
                <a:gd name="T91" fmla="*/ 2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5" h="82">
                  <a:moveTo>
                    <a:pt x="25" y="53"/>
                  </a:move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7" y="53"/>
                    <a:pt x="29" y="53"/>
                    <a:pt x="31" y="53"/>
                  </a:cubicBezTo>
                  <a:cubicBezTo>
                    <a:pt x="33" y="52"/>
                    <a:pt x="36" y="52"/>
                    <a:pt x="39" y="51"/>
                  </a:cubicBezTo>
                  <a:cubicBezTo>
                    <a:pt x="40" y="51"/>
                    <a:pt x="42" y="50"/>
                    <a:pt x="44" y="49"/>
                  </a:cubicBezTo>
                  <a:cubicBezTo>
                    <a:pt x="46" y="50"/>
                    <a:pt x="49" y="50"/>
                    <a:pt x="51" y="51"/>
                  </a:cubicBezTo>
                  <a:cubicBezTo>
                    <a:pt x="63" y="53"/>
                    <a:pt x="76" y="59"/>
                    <a:pt x="77" y="67"/>
                  </a:cubicBezTo>
                  <a:cubicBezTo>
                    <a:pt x="78" y="73"/>
                    <a:pt x="76" y="76"/>
                    <a:pt x="74" y="78"/>
                  </a:cubicBezTo>
                  <a:cubicBezTo>
                    <a:pt x="71" y="79"/>
                    <a:pt x="67" y="79"/>
                    <a:pt x="63" y="79"/>
                  </a:cubicBezTo>
                  <a:cubicBezTo>
                    <a:pt x="59" y="78"/>
                    <a:pt x="55" y="77"/>
                    <a:pt x="53" y="75"/>
                  </a:cubicBezTo>
                  <a:cubicBezTo>
                    <a:pt x="51" y="74"/>
                    <a:pt x="50" y="72"/>
                    <a:pt x="50" y="71"/>
                  </a:cubicBezTo>
                  <a:cubicBezTo>
                    <a:pt x="51" y="69"/>
                    <a:pt x="53" y="67"/>
                    <a:pt x="55" y="65"/>
                  </a:cubicBezTo>
                  <a:cubicBezTo>
                    <a:pt x="57" y="64"/>
                    <a:pt x="58" y="64"/>
                    <a:pt x="59" y="64"/>
                  </a:cubicBezTo>
                  <a:cubicBezTo>
                    <a:pt x="61" y="64"/>
                    <a:pt x="62" y="64"/>
                    <a:pt x="63" y="65"/>
                  </a:cubicBezTo>
                  <a:cubicBezTo>
                    <a:pt x="64" y="65"/>
                    <a:pt x="64" y="66"/>
                    <a:pt x="65" y="68"/>
                  </a:cubicBezTo>
                  <a:cubicBezTo>
                    <a:pt x="65" y="68"/>
                    <a:pt x="65" y="69"/>
                    <a:pt x="65" y="69"/>
                  </a:cubicBezTo>
                  <a:cubicBezTo>
                    <a:pt x="65" y="69"/>
                    <a:pt x="65" y="69"/>
                    <a:pt x="64" y="70"/>
                  </a:cubicBezTo>
                  <a:cubicBezTo>
                    <a:pt x="64" y="70"/>
                    <a:pt x="63" y="70"/>
                    <a:pt x="63" y="71"/>
                  </a:cubicBezTo>
                  <a:cubicBezTo>
                    <a:pt x="62" y="71"/>
                    <a:pt x="62" y="71"/>
                    <a:pt x="61" y="71"/>
                  </a:cubicBezTo>
                  <a:cubicBezTo>
                    <a:pt x="60" y="71"/>
                    <a:pt x="60" y="70"/>
                    <a:pt x="59" y="69"/>
                  </a:cubicBezTo>
                  <a:cubicBezTo>
                    <a:pt x="59" y="69"/>
                    <a:pt x="59" y="68"/>
                    <a:pt x="59" y="68"/>
                  </a:cubicBezTo>
                  <a:cubicBezTo>
                    <a:pt x="59" y="68"/>
                    <a:pt x="59" y="68"/>
                    <a:pt x="60" y="68"/>
                  </a:cubicBezTo>
                  <a:cubicBezTo>
                    <a:pt x="60" y="68"/>
                    <a:pt x="61" y="68"/>
                    <a:pt x="62" y="69"/>
                  </a:cubicBezTo>
                  <a:cubicBezTo>
                    <a:pt x="62" y="70"/>
                    <a:pt x="62" y="69"/>
                    <a:pt x="63" y="69"/>
                  </a:cubicBezTo>
                  <a:cubicBezTo>
                    <a:pt x="63" y="68"/>
                    <a:pt x="63" y="67"/>
                    <a:pt x="63" y="67"/>
                  </a:cubicBezTo>
                  <a:cubicBezTo>
                    <a:pt x="62" y="66"/>
                    <a:pt x="61" y="65"/>
                    <a:pt x="61" y="65"/>
                  </a:cubicBezTo>
                  <a:cubicBezTo>
                    <a:pt x="60" y="65"/>
                    <a:pt x="59" y="66"/>
                    <a:pt x="58" y="68"/>
                  </a:cubicBezTo>
                  <a:cubicBezTo>
                    <a:pt x="58" y="69"/>
                    <a:pt x="57" y="70"/>
                    <a:pt x="58" y="72"/>
                  </a:cubicBezTo>
                  <a:cubicBezTo>
                    <a:pt x="58" y="73"/>
                    <a:pt x="59" y="74"/>
                    <a:pt x="60" y="74"/>
                  </a:cubicBezTo>
                  <a:cubicBezTo>
                    <a:pt x="61" y="74"/>
                    <a:pt x="61" y="74"/>
                    <a:pt x="62" y="73"/>
                  </a:cubicBezTo>
                  <a:cubicBezTo>
                    <a:pt x="63" y="73"/>
                    <a:pt x="64" y="73"/>
                    <a:pt x="64" y="72"/>
                  </a:cubicBezTo>
                  <a:cubicBezTo>
                    <a:pt x="65" y="71"/>
                    <a:pt x="66" y="69"/>
                    <a:pt x="66" y="67"/>
                  </a:cubicBezTo>
                  <a:cubicBezTo>
                    <a:pt x="66" y="67"/>
                    <a:pt x="66" y="66"/>
                    <a:pt x="66" y="65"/>
                  </a:cubicBezTo>
                  <a:cubicBezTo>
                    <a:pt x="66" y="64"/>
                    <a:pt x="65" y="63"/>
                    <a:pt x="64" y="62"/>
                  </a:cubicBezTo>
                  <a:cubicBezTo>
                    <a:pt x="63" y="61"/>
                    <a:pt x="62" y="61"/>
                    <a:pt x="60" y="61"/>
                  </a:cubicBezTo>
                  <a:cubicBezTo>
                    <a:pt x="59" y="61"/>
                    <a:pt x="57" y="62"/>
                    <a:pt x="56" y="63"/>
                  </a:cubicBezTo>
                  <a:cubicBezTo>
                    <a:pt x="53" y="64"/>
                    <a:pt x="51" y="67"/>
                    <a:pt x="49" y="70"/>
                  </a:cubicBezTo>
                  <a:cubicBezTo>
                    <a:pt x="48" y="73"/>
                    <a:pt x="49" y="76"/>
                    <a:pt x="52" y="78"/>
                  </a:cubicBezTo>
                  <a:cubicBezTo>
                    <a:pt x="54" y="80"/>
                    <a:pt x="58" y="81"/>
                    <a:pt x="62" y="82"/>
                  </a:cubicBezTo>
                  <a:cubicBezTo>
                    <a:pt x="66" y="82"/>
                    <a:pt x="70" y="82"/>
                    <a:pt x="73" y="80"/>
                  </a:cubicBezTo>
                  <a:cubicBezTo>
                    <a:pt x="77" y="78"/>
                    <a:pt x="80" y="73"/>
                    <a:pt x="79" y="65"/>
                  </a:cubicBezTo>
                  <a:cubicBezTo>
                    <a:pt x="77" y="56"/>
                    <a:pt x="65" y="50"/>
                    <a:pt x="52" y="48"/>
                  </a:cubicBezTo>
                  <a:cubicBezTo>
                    <a:pt x="51" y="48"/>
                    <a:pt x="51" y="47"/>
                    <a:pt x="50" y="47"/>
                  </a:cubicBezTo>
                  <a:cubicBezTo>
                    <a:pt x="58" y="46"/>
                    <a:pt x="65" y="44"/>
                    <a:pt x="71" y="43"/>
                  </a:cubicBezTo>
                  <a:cubicBezTo>
                    <a:pt x="78" y="42"/>
                    <a:pt x="83" y="41"/>
                    <a:pt x="84" y="4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7" y="40"/>
                    <a:pt x="90" y="39"/>
                    <a:pt x="93" y="39"/>
                  </a:cubicBezTo>
                  <a:cubicBezTo>
                    <a:pt x="98" y="38"/>
                    <a:pt x="102" y="37"/>
                    <a:pt x="106" y="35"/>
                  </a:cubicBezTo>
                  <a:cubicBezTo>
                    <a:pt x="115" y="31"/>
                    <a:pt x="108" y="23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0" y="26"/>
                    <a:pt x="99" y="27"/>
                  </a:cubicBezTo>
                  <a:cubicBezTo>
                    <a:pt x="98" y="28"/>
                    <a:pt x="97" y="28"/>
                    <a:pt x="95" y="29"/>
                  </a:cubicBezTo>
                  <a:cubicBezTo>
                    <a:pt x="90" y="32"/>
                    <a:pt x="83" y="36"/>
                    <a:pt x="79" y="39"/>
                  </a:cubicBezTo>
                  <a:cubicBezTo>
                    <a:pt x="77" y="39"/>
                    <a:pt x="75" y="40"/>
                    <a:pt x="72" y="40"/>
                  </a:cubicBezTo>
                  <a:cubicBezTo>
                    <a:pt x="67" y="41"/>
                    <a:pt x="61" y="42"/>
                    <a:pt x="55" y="44"/>
                  </a:cubicBezTo>
                  <a:cubicBezTo>
                    <a:pt x="64" y="38"/>
                    <a:pt x="71" y="32"/>
                    <a:pt x="73" y="25"/>
                  </a:cubicBezTo>
                  <a:cubicBezTo>
                    <a:pt x="73" y="22"/>
                    <a:pt x="73" y="19"/>
                    <a:pt x="72" y="16"/>
                  </a:cubicBezTo>
                  <a:cubicBezTo>
                    <a:pt x="71" y="13"/>
                    <a:pt x="69" y="9"/>
                    <a:pt x="67" y="7"/>
                  </a:cubicBezTo>
                  <a:cubicBezTo>
                    <a:pt x="65" y="4"/>
                    <a:pt x="62" y="2"/>
                    <a:pt x="59" y="1"/>
                  </a:cubicBezTo>
                  <a:cubicBezTo>
                    <a:pt x="58" y="0"/>
                    <a:pt x="56" y="0"/>
                    <a:pt x="54" y="1"/>
                  </a:cubicBezTo>
                  <a:cubicBezTo>
                    <a:pt x="51" y="2"/>
                    <a:pt x="49" y="5"/>
                    <a:pt x="47" y="8"/>
                  </a:cubicBezTo>
                  <a:cubicBezTo>
                    <a:pt x="45" y="11"/>
                    <a:pt x="44" y="14"/>
                    <a:pt x="44" y="16"/>
                  </a:cubicBezTo>
                  <a:cubicBezTo>
                    <a:pt x="44" y="19"/>
                    <a:pt x="44" y="22"/>
                    <a:pt x="44" y="24"/>
                  </a:cubicBezTo>
                  <a:cubicBezTo>
                    <a:pt x="45" y="26"/>
                    <a:pt x="46" y="28"/>
                    <a:pt x="48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51" y="30"/>
                    <a:pt x="54" y="31"/>
                    <a:pt x="58" y="30"/>
                  </a:cubicBezTo>
                  <a:cubicBezTo>
                    <a:pt x="61" y="29"/>
                    <a:pt x="65" y="27"/>
                    <a:pt x="67" y="2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70" y="16"/>
                    <a:pt x="69" y="12"/>
                    <a:pt x="65" y="11"/>
                  </a:cubicBezTo>
                  <a:cubicBezTo>
                    <a:pt x="64" y="10"/>
                    <a:pt x="62" y="10"/>
                    <a:pt x="60" y="10"/>
                  </a:cubicBezTo>
                  <a:cubicBezTo>
                    <a:pt x="59" y="9"/>
                    <a:pt x="57" y="10"/>
                    <a:pt x="55" y="10"/>
                  </a:cubicBezTo>
                  <a:cubicBezTo>
                    <a:pt x="51" y="11"/>
                    <a:pt x="48" y="13"/>
                    <a:pt x="49" y="17"/>
                  </a:cubicBezTo>
                  <a:cubicBezTo>
                    <a:pt x="49" y="19"/>
                    <a:pt x="53" y="22"/>
                    <a:pt x="56" y="23"/>
                  </a:cubicBezTo>
                  <a:cubicBezTo>
                    <a:pt x="57" y="23"/>
                    <a:pt x="58" y="23"/>
                    <a:pt x="59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60" y="23"/>
                    <a:pt x="60" y="23"/>
                    <a:pt x="61" y="23"/>
                  </a:cubicBezTo>
                  <a:cubicBezTo>
                    <a:pt x="62" y="22"/>
                    <a:pt x="62" y="20"/>
                    <a:pt x="62" y="18"/>
                  </a:cubicBezTo>
                  <a:cubicBezTo>
                    <a:pt x="61" y="15"/>
                    <a:pt x="60" y="14"/>
                    <a:pt x="59" y="13"/>
                  </a:cubicBezTo>
                  <a:cubicBezTo>
                    <a:pt x="58" y="13"/>
                    <a:pt x="57" y="13"/>
                    <a:pt x="57" y="14"/>
                  </a:cubicBezTo>
                  <a:cubicBezTo>
                    <a:pt x="56" y="15"/>
                    <a:pt x="55" y="16"/>
                    <a:pt x="55" y="17"/>
                  </a:cubicBezTo>
                  <a:cubicBezTo>
                    <a:pt x="55" y="18"/>
                    <a:pt x="56" y="18"/>
                    <a:pt x="56" y="18"/>
                  </a:cubicBezTo>
                  <a:cubicBezTo>
                    <a:pt x="57" y="18"/>
                    <a:pt x="57" y="18"/>
                    <a:pt x="57" y="17"/>
                  </a:cubicBezTo>
                  <a:cubicBezTo>
                    <a:pt x="58" y="17"/>
                    <a:pt x="58" y="16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8" y="17"/>
                    <a:pt x="59" y="18"/>
                    <a:pt x="60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0"/>
                    <a:pt x="58" y="20"/>
                    <a:pt x="58" y="20"/>
                  </a:cubicBezTo>
                  <a:cubicBezTo>
                    <a:pt x="55" y="19"/>
                    <a:pt x="51" y="16"/>
                    <a:pt x="51" y="15"/>
                  </a:cubicBezTo>
                  <a:cubicBezTo>
                    <a:pt x="50" y="14"/>
                    <a:pt x="52" y="13"/>
                    <a:pt x="54" y="13"/>
                  </a:cubicBezTo>
                  <a:cubicBezTo>
                    <a:pt x="56" y="12"/>
                    <a:pt x="58" y="12"/>
                    <a:pt x="59" y="12"/>
                  </a:cubicBezTo>
                  <a:cubicBezTo>
                    <a:pt x="61" y="13"/>
                    <a:pt x="63" y="13"/>
                    <a:pt x="64" y="14"/>
                  </a:cubicBezTo>
                  <a:cubicBezTo>
                    <a:pt x="67" y="15"/>
                    <a:pt x="68" y="17"/>
                    <a:pt x="66" y="21"/>
                  </a:cubicBezTo>
                  <a:cubicBezTo>
                    <a:pt x="66" y="21"/>
                    <a:pt x="66" y="21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4" y="25"/>
                    <a:pt x="62" y="27"/>
                    <a:pt x="58" y="27"/>
                  </a:cubicBezTo>
                  <a:cubicBezTo>
                    <a:pt x="55" y="28"/>
                    <a:pt x="52" y="27"/>
                    <a:pt x="50" y="26"/>
                  </a:cubicBezTo>
                  <a:cubicBezTo>
                    <a:pt x="50" y="26"/>
                    <a:pt x="50" y="26"/>
                    <a:pt x="49" y="26"/>
                  </a:cubicBezTo>
                  <a:cubicBezTo>
                    <a:pt x="48" y="25"/>
                    <a:pt x="46" y="24"/>
                    <a:pt x="46" y="22"/>
                  </a:cubicBezTo>
                  <a:cubicBezTo>
                    <a:pt x="45" y="20"/>
                    <a:pt x="45" y="18"/>
                    <a:pt x="46" y="15"/>
                  </a:cubicBezTo>
                  <a:cubicBezTo>
                    <a:pt x="46" y="13"/>
                    <a:pt x="47" y="11"/>
                    <a:pt x="48" y="9"/>
                  </a:cubicBezTo>
                  <a:cubicBezTo>
                    <a:pt x="49" y="7"/>
                    <a:pt x="51" y="5"/>
                    <a:pt x="53" y="4"/>
                  </a:cubicBezTo>
                  <a:cubicBezTo>
                    <a:pt x="55" y="3"/>
                    <a:pt x="57" y="3"/>
                    <a:pt x="58" y="4"/>
                  </a:cubicBezTo>
                  <a:cubicBezTo>
                    <a:pt x="61" y="5"/>
                    <a:pt x="64" y="7"/>
                    <a:pt x="66" y="9"/>
                  </a:cubicBezTo>
                  <a:cubicBezTo>
                    <a:pt x="68" y="12"/>
                    <a:pt x="70" y="15"/>
                    <a:pt x="71" y="18"/>
                  </a:cubicBezTo>
                  <a:cubicBezTo>
                    <a:pt x="71" y="21"/>
                    <a:pt x="72" y="24"/>
                    <a:pt x="71" y="25"/>
                  </a:cubicBezTo>
                  <a:cubicBezTo>
                    <a:pt x="69" y="33"/>
                    <a:pt x="59" y="40"/>
                    <a:pt x="48" y="45"/>
                  </a:cubicBezTo>
                  <a:cubicBezTo>
                    <a:pt x="46" y="45"/>
                    <a:pt x="44" y="46"/>
                    <a:pt x="42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7" y="46"/>
                    <a:pt x="34" y="46"/>
                    <a:pt x="32" y="47"/>
                  </a:cubicBezTo>
                  <a:cubicBezTo>
                    <a:pt x="29" y="47"/>
                    <a:pt x="26" y="48"/>
                    <a:pt x="25" y="50"/>
                  </a:cubicBezTo>
                  <a:cubicBezTo>
                    <a:pt x="13" y="53"/>
                    <a:pt x="4" y="55"/>
                    <a:pt x="2" y="57"/>
                  </a:cubicBezTo>
                  <a:cubicBezTo>
                    <a:pt x="1" y="58"/>
                    <a:pt x="0" y="59"/>
                    <a:pt x="1" y="60"/>
                  </a:cubicBezTo>
                  <a:cubicBezTo>
                    <a:pt x="1" y="61"/>
                    <a:pt x="2" y="60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5" y="57"/>
                    <a:pt x="14" y="55"/>
                    <a:pt x="25" y="53"/>
                  </a:cubicBezTo>
                  <a:close/>
                  <a:moveTo>
                    <a:pt x="85" y="38"/>
                  </a:moveTo>
                  <a:cubicBezTo>
                    <a:pt x="84" y="38"/>
                    <a:pt x="83" y="38"/>
                    <a:pt x="80" y="39"/>
                  </a:cubicBezTo>
                  <a:cubicBezTo>
                    <a:pt x="83" y="37"/>
                    <a:pt x="90" y="34"/>
                    <a:pt x="95" y="32"/>
                  </a:cubicBezTo>
                  <a:cubicBezTo>
                    <a:pt x="96" y="31"/>
                    <a:pt x="97" y="30"/>
                    <a:pt x="98" y="30"/>
                  </a:cubicBezTo>
                  <a:cubicBezTo>
                    <a:pt x="99" y="29"/>
                    <a:pt x="100" y="29"/>
                    <a:pt x="100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2" y="28"/>
                    <a:pt x="105" y="28"/>
                    <a:pt x="107" y="29"/>
                  </a:cubicBezTo>
                  <a:cubicBezTo>
                    <a:pt x="107" y="30"/>
                    <a:pt x="108" y="30"/>
                    <a:pt x="108" y="30"/>
                  </a:cubicBezTo>
                  <a:cubicBezTo>
                    <a:pt x="108" y="31"/>
                    <a:pt x="109" y="31"/>
                    <a:pt x="109" y="31"/>
                  </a:cubicBezTo>
                  <a:cubicBezTo>
                    <a:pt x="109" y="31"/>
                    <a:pt x="108" y="32"/>
                    <a:pt x="107" y="32"/>
                  </a:cubicBezTo>
                  <a:cubicBezTo>
                    <a:pt x="103" y="34"/>
                    <a:pt x="98" y="35"/>
                    <a:pt x="94" y="36"/>
                  </a:cubicBezTo>
                  <a:cubicBezTo>
                    <a:pt x="91" y="36"/>
                    <a:pt x="88" y="37"/>
                    <a:pt x="85" y="38"/>
                  </a:cubicBezTo>
                  <a:cubicBezTo>
                    <a:pt x="85" y="38"/>
                    <a:pt x="85" y="38"/>
                    <a:pt x="85" y="38"/>
                  </a:cubicBezTo>
                  <a:close/>
                  <a:moveTo>
                    <a:pt x="61" y="20"/>
                  </a:moveTo>
                  <a:cubicBezTo>
                    <a:pt x="61" y="20"/>
                    <a:pt x="61" y="20"/>
                    <a:pt x="60" y="20"/>
                  </a:cubicBezTo>
                  <a:cubicBezTo>
                    <a:pt x="61" y="20"/>
                    <a:pt x="61" y="20"/>
                    <a:pt x="61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5"/>
            <p:cNvSpPr>
              <a:spLocks noEditPoints="1"/>
            </p:cNvSpPr>
            <p:nvPr/>
          </p:nvSpPr>
          <p:spPr bwMode="auto">
            <a:xfrm>
              <a:off x="4253" y="935"/>
              <a:ext cx="50" cy="61"/>
            </a:xfrm>
            <a:custGeom>
              <a:avLst/>
              <a:gdLst>
                <a:gd name="T0" fmla="*/ 58 w 74"/>
                <a:gd name="T1" fmla="*/ 20 h 90"/>
                <a:gd name="T2" fmla="*/ 47 w 74"/>
                <a:gd name="T3" fmla="*/ 29 h 90"/>
                <a:gd name="T4" fmla="*/ 7 w 74"/>
                <a:gd name="T5" fmla="*/ 39 h 90"/>
                <a:gd name="T6" fmla="*/ 22 w 74"/>
                <a:gd name="T7" fmla="*/ 18 h 90"/>
                <a:gd name="T8" fmla="*/ 23 w 74"/>
                <a:gd name="T9" fmla="*/ 31 h 90"/>
                <a:gd name="T10" fmla="*/ 16 w 74"/>
                <a:gd name="T11" fmla="*/ 30 h 90"/>
                <a:gd name="T12" fmla="*/ 17 w 74"/>
                <a:gd name="T13" fmla="*/ 27 h 90"/>
                <a:gd name="T14" fmla="*/ 20 w 74"/>
                <a:gd name="T15" fmla="*/ 28 h 90"/>
                <a:gd name="T16" fmla="*/ 18 w 74"/>
                <a:gd name="T17" fmla="*/ 31 h 90"/>
                <a:gd name="T18" fmla="*/ 20 w 74"/>
                <a:gd name="T19" fmla="*/ 24 h 90"/>
                <a:gd name="T20" fmla="*/ 14 w 74"/>
                <a:gd name="T21" fmla="*/ 27 h 90"/>
                <a:gd name="T22" fmla="*/ 20 w 74"/>
                <a:gd name="T23" fmla="*/ 35 h 90"/>
                <a:gd name="T24" fmla="*/ 27 w 74"/>
                <a:gd name="T25" fmla="*/ 20 h 90"/>
                <a:gd name="T26" fmla="*/ 2 w 74"/>
                <a:gd name="T27" fmla="*/ 26 h 90"/>
                <a:gd name="T28" fmla="*/ 40 w 74"/>
                <a:gd name="T29" fmla="*/ 39 h 90"/>
                <a:gd name="T30" fmla="*/ 17 w 74"/>
                <a:gd name="T31" fmla="*/ 64 h 90"/>
                <a:gd name="T32" fmla="*/ 2 w 74"/>
                <a:gd name="T33" fmla="*/ 88 h 90"/>
                <a:gd name="T34" fmla="*/ 12 w 74"/>
                <a:gd name="T35" fmla="*/ 86 h 90"/>
                <a:gd name="T36" fmla="*/ 12 w 74"/>
                <a:gd name="T37" fmla="*/ 86 h 90"/>
                <a:gd name="T38" fmla="*/ 22 w 74"/>
                <a:gd name="T39" fmla="*/ 63 h 90"/>
                <a:gd name="T40" fmla="*/ 35 w 74"/>
                <a:gd name="T41" fmla="*/ 70 h 90"/>
                <a:gd name="T42" fmla="*/ 60 w 74"/>
                <a:gd name="T43" fmla="*/ 82 h 90"/>
                <a:gd name="T44" fmla="*/ 63 w 74"/>
                <a:gd name="T45" fmla="*/ 60 h 90"/>
                <a:gd name="T46" fmla="*/ 52 w 74"/>
                <a:gd name="T47" fmla="*/ 53 h 90"/>
                <a:gd name="T48" fmla="*/ 41 w 74"/>
                <a:gd name="T49" fmla="*/ 69 h 90"/>
                <a:gd name="T50" fmla="*/ 50 w 74"/>
                <a:gd name="T51" fmla="*/ 77 h 90"/>
                <a:gd name="T52" fmla="*/ 59 w 74"/>
                <a:gd name="T53" fmla="*/ 63 h 90"/>
                <a:gd name="T54" fmla="*/ 47 w 74"/>
                <a:gd name="T55" fmla="*/ 63 h 90"/>
                <a:gd name="T56" fmla="*/ 53 w 74"/>
                <a:gd name="T57" fmla="*/ 72 h 90"/>
                <a:gd name="T58" fmla="*/ 52 w 74"/>
                <a:gd name="T59" fmla="*/ 66 h 90"/>
                <a:gd name="T60" fmla="*/ 53 w 74"/>
                <a:gd name="T61" fmla="*/ 69 h 90"/>
                <a:gd name="T62" fmla="*/ 48 w 74"/>
                <a:gd name="T63" fmla="*/ 66 h 90"/>
                <a:gd name="T64" fmla="*/ 59 w 74"/>
                <a:gd name="T65" fmla="*/ 66 h 90"/>
                <a:gd name="T66" fmla="*/ 49 w 74"/>
                <a:gd name="T67" fmla="*/ 74 h 90"/>
                <a:gd name="T68" fmla="*/ 42 w 74"/>
                <a:gd name="T69" fmla="*/ 69 h 90"/>
                <a:gd name="T70" fmla="*/ 53 w 74"/>
                <a:gd name="T71" fmla="*/ 56 h 90"/>
                <a:gd name="T72" fmla="*/ 65 w 74"/>
                <a:gd name="T73" fmla="*/ 68 h 90"/>
                <a:gd name="T74" fmla="*/ 50 w 74"/>
                <a:gd name="T75" fmla="*/ 79 h 90"/>
                <a:gd name="T76" fmla="*/ 43 w 74"/>
                <a:gd name="T77" fmla="*/ 40 h 90"/>
                <a:gd name="T78" fmla="*/ 56 w 74"/>
                <a:gd name="T79" fmla="*/ 29 h 90"/>
                <a:gd name="T80" fmla="*/ 72 w 74"/>
                <a:gd name="T81" fmla="*/ 0 h 90"/>
                <a:gd name="T82" fmla="*/ 58 w 74"/>
                <a:gd name="T83" fmla="*/ 20 h 90"/>
                <a:gd name="T84" fmla="*/ 13 w 74"/>
                <a:gd name="T85" fmla="*/ 78 h 90"/>
                <a:gd name="T86" fmla="*/ 11 w 74"/>
                <a:gd name="T87" fmla="*/ 84 h 90"/>
                <a:gd name="T88" fmla="*/ 3 w 74"/>
                <a:gd name="T89" fmla="*/ 87 h 90"/>
                <a:gd name="T90" fmla="*/ 18 w 74"/>
                <a:gd name="T91" fmla="*/ 67 h 90"/>
                <a:gd name="T92" fmla="*/ 48 w 74"/>
                <a:gd name="T93" fmla="*/ 6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4" h="90">
                  <a:moveTo>
                    <a:pt x="58" y="20"/>
                  </a:moveTo>
                  <a:cubicBezTo>
                    <a:pt x="58" y="20"/>
                    <a:pt x="58" y="20"/>
                    <a:pt x="58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6" y="21"/>
                    <a:pt x="54" y="22"/>
                    <a:pt x="52" y="23"/>
                  </a:cubicBezTo>
                  <a:cubicBezTo>
                    <a:pt x="51" y="25"/>
                    <a:pt x="49" y="27"/>
                    <a:pt x="47" y="29"/>
                  </a:cubicBezTo>
                  <a:cubicBezTo>
                    <a:pt x="46" y="30"/>
                    <a:pt x="45" y="32"/>
                    <a:pt x="44" y="33"/>
                  </a:cubicBezTo>
                  <a:cubicBezTo>
                    <a:pt x="42" y="35"/>
                    <a:pt x="40" y="36"/>
                    <a:pt x="38" y="37"/>
                  </a:cubicBezTo>
                  <a:cubicBezTo>
                    <a:pt x="26" y="42"/>
                    <a:pt x="13" y="45"/>
                    <a:pt x="7" y="39"/>
                  </a:cubicBezTo>
                  <a:cubicBezTo>
                    <a:pt x="3" y="35"/>
                    <a:pt x="2" y="31"/>
                    <a:pt x="3" y="28"/>
                  </a:cubicBezTo>
                  <a:cubicBezTo>
                    <a:pt x="5" y="25"/>
                    <a:pt x="8" y="23"/>
                    <a:pt x="11" y="21"/>
                  </a:cubicBezTo>
                  <a:cubicBezTo>
                    <a:pt x="15" y="19"/>
                    <a:pt x="19" y="18"/>
                    <a:pt x="22" y="18"/>
                  </a:cubicBezTo>
                  <a:cubicBezTo>
                    <a:pt x="24" y="18"/>
                    <a:pt x="26" y="19"/>
                    <a:pt x="26" y="20"/>
                  </a:cubicBezTo>
                  <a:cubicBezTo>
                    <a:pt x="27" y="23"/>
                    <a:pt x="26" y="25"/>
                    <a:pt x="26" y="28"/>
                  </a:cubicBezTo>
                  <a:cubicBezTo>
                    <a:pt x="25" y="29"/>
                    <a:pt x="24" y="30"/>
                    <a:pt x="23" y="31"/>
                  </a:cubicBezTo>
                  <a:cubicBezTo>
                    <a:pt x="22" y="32"/>
                    <a:pt x="21" y="32"/>
                    <a:pt x="20" y="32"/>
                  </a:cubicBezTo>
                  <a:cubicBezTo>
                    <a:pt x="19" y="32"/>
                    <a:pt x="18" y="32"/>
                    <a:pt x="17" y="31"/>
                  </a:cubicBezTo>
                  <a:cubicBezTo>
                    <a:pt x="16" y="31"/>
                    <a:pt x="16" y="30"/>
                    <a:pt x="16" y="30"/>
                  </a:cubicBezTo>
                  <a:cubicBezTo>
                    <a:pt x="16" y="30"/>
                    <a:pt x="16" y="30"/>
                    <a:pt x="16" y="29"/>
                  </a:cubicBezTo>
                  <a:cubicBezTo>
                    <a:pt x="16" y="29"/>
                    <a:pt x="16" y="28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6"/>
                    <a:pt x="19" y="26"/>
                    <a:pt x="20" y="27"/>
                  </a:cubicBezTo>
                  <a:cubicBezTo>
                    <a:pt x="20" y="27"/>
                    <a:pt x="21" y="27"/>
                    <a:pt x="21" y="27"/>
                  </a:cubicBezTo>
                  <a:cubicBezTo>
                    <a:pt x="21" y="28"/>
                    <a:pt x="21" y="28"/>
                    <a:pt x="20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17" y="28"/>
                    <a:pt x="18" y="29"/>
                  </a:cubicBezTo>
                  <a:cubicBezTo>
                    <a:pt x="18" y="30"/>
                    <a:pt x="18" y="31"/>
                    <a:pt x="18" y="31"/>
                  </a:cubicBezTo>
                  <a:cubicBezTo>
                    <a:pt x="20" y="31"/>
                    <a:pt x="21" y="31"/>
                    <a:pt x="21" y="31"/>
                  </a:cubicBezTo>
                  <a:cubicBezTo>
                    <a:pt x="22" y="30"/>
                    <a:pt x="22" y="29"/>
                    <a:pt x="22" y="27"/>
                  </a:cubicBezTo>
                  <a:cubicBezTo>
                    <a:pt x="22" y="26"/>
                    <a:pt x="21" y="25"/>
                    <a:pt x="20" y="24"/>
                  </a:cubicBezTo>
                  <a:cubicBezTo>
                    <a:pt x="19" y="23"/>
                    <a:pt x="18" y="23"/>
                    <a:pt x="16" y="24"/>
                  </a:cubicBezTo>
                  <a:cubicBezTo>
                    <a:pt x="16" y="24"/>
                    <a:pt x="16" y="24"/>
                    <a:pt x="16" y="25"/>
                  </a:cubicBezTo>
                  <a:cubicBezTo>
                    <a:pt x="15" y="25"/>
                    <a:pt x="15" y="26"/>
                    <a:pt x="14" y="27"/>
                  </a:cubicBezTo>
                  <a:cubicBezTo>
                    <a:pt x="14" y="29"/>
                    <a:pt x="14" y="31"/>
                    <a:pt x="15" y="32"/>
                  </a:cubicBezTo>
                  <a:cubicBezTo>
                    <a:pt x="16" y="33"/>
                    <a:pt x="16" y="33"/>
                    <a:pt x="17" y="34"/>
                  </a:cubicBezTo>
                  <a:cubicBezTo>
                    <a:pt x="18" y="35"/>
                    <a:pt x="19" y="35"/>
                    <a:pt x="20" y="35"/>
                  </a:cubicBezTo>
                  <a:cubicBezTo>
                    <a:pt x="22" y="35"/>
                    <a:pt x="23" y="35"/>
                    <a:pt x="24" y="34"/>
                  </a:cubicBezTo>
                  <a:cubicBezTo>
                    <a:pt x="25" y="33"/>
                    <a:pt x="26" y="32"/>
                    <a:pt x="27" y="30"/>
                  </a:cubicBezTo>
                  <a:cubicBezTo>
                    <a:pt x="28" y="27"/>
                    <a:pt x="28" y="23"/>
                    <a:pt x="27" y="20"/>
                  </a:cubicBezTo>
                  <a:cubicBezTo>
                    <a:pt x="27" y="17"/>
                    <a:pt x="24" y="15"/>
                    <a:pt x="21" y="15"/>
                  </a:cubicBezTo>
                  <a:cubicBezTo>
                    <a:pt x="18" y="15"/>
                    <a:pt x="14" y="16"/>
                    <a:pt x="10" y="18"/>
                  </a:cubicBezTo>
                  <a:cubicBezTo>
                    <a:pt x="7" y="20"/>
                    <a:pt x="4" y="23"/>
                    <a:pt x="2" y="26"/>
                  </a:cubicBezTo>
                  <a:cubicBezTo>
                    <a:pt x="0" y="30"/>
                    <a:pt x="1" y="36"/>
                    <a:pt x="6" y="41"/>
                  </a:cubicBezTo>
                  <a:cubicBezTo>
                    <a:pt x="13" y="48"/>
                    <a:pt x="27" y="45"/>
                    <a:pt x="38" y="40"/>
                  </a:cubicBezTo>
                  <a:cubicBezTo>
                    <a:pt x="39" y="40"/>
                    <a:pt x="40" y="39"/>
                    <a:pt x="40" y="39"/>
                  </a:cubicBezTo>
                  <a:cubicBezTo>
                    <a:pt x="35" y="45"/>
                    <a:pt x="30" y="50"/>
                    <a:pt x="26" y="54"/>
                  </a:cubicBezTo>
                  <a:cubicBezTo>
                    <a:pt x="21" y="60"/>
                    <a:pt x="17" y="64"/>
                    <a:pt x="17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5" y="67"/>
                    <a:pt x="13" y="69"/>
                    <a:pt x="11" y="71"/>
                  </a:cubicBezTo>
                  <a:cubicBezTo>
                    <a:pt x="8" y="75"/>
                    <a:pt x="4" y="78"/>
                    <a:pt x="2" y="82"/>
                  </a:cubicBezTo>
                  <a:cubicBezTo>
                    <a:pt x="1" y="85"/>
                    <a:pt x="1" y="87"/>
                    <a:pt x="2" y="88"/>
                  </a:cubicBezTo>
                  <a:cubicBezTo>
                    <a:pt x="2" y="89"/>
                    <a:pt x="3" y="90"/>
                    <a:pt x="4" y="90"/>
                  </a:cubicBezTo>
                  <a:cubicBezTo>
                    <a:pt x="4" y="90"/>
                    <a:pt x="5" y="90"/>
                    <a:pt x="6" y="90"/>
                  </a:cubicBezTo>
                  <a:cubicBezTo>
                    <a:pt x="8" y="90"/>
                    <a:pt x="11" y="88"/>
                    <a:pt x="12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86"/>
                    <a:pt x="12" y="85"/>
                    <a:pt x="13" y="84"/>
                  </a:cubicBezTo>
                  <a:cubicBezTo>
                    <a:pt x="13" y="83"/>
                    <a:pt x="14" y="82"/>
                    <a:pt x="15" y="80"/>
                  </a:cubicBezTo>
                  <a:cubicBezTo>
                    <a:pt x="17" y="75"/>
                    <a:pt x="20" y="67"/>
                    <a:pt x="22" y="63"/>
                  </a:cubicBezTo>
                  <a:cubicBezTo>
                    <a:pt x="23" y="61"/>
                    <a:pt x="25" y="59"/>
                    <a:pt x="27" y="57"/>
                  </a:cubicBezTo>
                  <a:cubicBezTo>
                    <a:pt x="30" y="54"/>
                    <a:pt x="34" y="49"/>
                    <a:pt x="38" y="45"/>
                  </a:cubicBezTo>
                  <a:cubicBezTo>
                    <a:pt x="34" y="54"/>
                    <a:pt x="33" y="64"/>
                    <a:pt x="35" y="70"/>
                  </a:cubicBezTo>
                  <a:cubicBezTo>
                    <a:pt x="36" y="73"/>
                    <a:pt x="38" y="75"/>
                    <a:pt x="41" y="77"/>
                  </a:cubicBezTo>
                  <a:cubicBezTo>
                    <a:pt x="44" y="79"/>
                    <a:pt x="47" y="81"/>
                    <a:pt x="51" y="82"/>
                  </a:cubicBezTo>
                  <a:cubicBezTo>
                    <a:pt x="54" y="83"/>
                    <a:pt x="57" y="83"/>
                    <a:pt x="60" y="82"/>
                  </a:cubicBezTo>
                  <a:cubicBezTo>
                    <a:pt x="62" y="81"/>
                    <a:pt x="63" y="80"/>
                    <a:pt x="65" y="79"/>
                  </a:cubicBezTo>
                  <a:cubicBezTo>
                    <a:pt x="66" y="76"/>
                    <a:pt x="67" y="72"/>
                    <a:pt x="66" y="68"/>
                  </a:cubicBezTo>
                  <a:cubicBezTo>
                    <a:pt x="66" y="66"/>
                    <a:pt x="65" y="63"/>
                    <a:pt x="63" y="60"/>
                  </a:cubicBezTo>
                  <a:cubicBezTo>
                    <a:pt x="62" y="58"/>
                    <a:pt x="61" y="56"/>
                    <a:pt x="59" y="54"/>
                  </a:cubicBezTo>
                  <a:cubicBezTo>
                    <a:pt x="57" y="53"/>
                    <a:pt x="55" y="52"/>
                    <a:pt x="53" y="53"/>
                  </a:cubicBezTo>
                  <a:cubicBezTo>
                    <a:pt x="53" y="53"/>
                    <a:pt x="52" y="53"/>
                    <a:pt x="52" y="53"/>
                  </a:cubicBezTo>
                  <a:cubicBezTo>
                    <a:pt x="50" y="53"/>
                    <a:pt x="47" y="55"/>
                    <a:pt x="44" y="57"/>
                  </a:cubicBezTo>
                  <a:cubicBezTo>
                    <a:pt x="42" y="60"/>
                    <a:pt x="40" y="64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76"/>
                    <a:pt x="46" y="78"/>
                    <a:pt x="50" y="77"/>
                  </a:cubicBezTo>
                  <a:cubicBezTo>
                    <a:pt x="51" y="77"/>
                    <a:pt x="53" y="76"/>
                    <a:pt x="54" y="75"/>
                  </a:cubicBezTo>
                  <a:cubicBezTo>
                    <a:pt x="56" y="75"/>
                    <a:pt x="57" y="73"/>
                    <a:pt x="58" y="72"/>
                  </a:cubicBezTo>
                  <a:cubicBezTo>
                    <a:pt x="61" y="69"/>
                    <a:pt x="62" y="65"/>
                    <a:pt x="59" y="63"/>
                  </a:cubicBezTo>
                  <a:cubicBezTo>
                    <a:pt x="58" y="61"/>
                    <a:pt x="53" y="62"/>
                    <a:pt x="50" y="62"/>
                  </a:cubicBezTo>
                  <a:cubicBezTo>
                    <a:pt x="49" y="63"/>
                    <a:pt x="48" y="63"/>
                    <a:pt x="47" y="63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4"/>
                    <a:pt x="46" y="65"/>
                    <a:pt x="46" y="65"/>
                  </a:cubicBezTo>
                  <a:cubicBezTo>
                    <a:pt x="46" y="67"/>
                    <a:pt x="46" y="68"/>
                    <a:pt x="48" y="69"/>
                  </a:cubicBezTo>
                  <a:cubicBezTo>
                    <a:pt x="51" y="71"/>
                    <a:pt x="52" y="72"/>
                    <a:pt x="53" y="72"/>
                  </a:cubicBezTo>
                  <a:cubicBezTo>
                    <a:pt x="54" y="71"/>
                    <a:pt x="54" y="71"/>
                    <a:pt x="55" y="70"/>
                  </a:cubicBezTo>
                  <a:cubicBezTo>
                    <a:pt x="55" y="69"/>
                    <a:pt x="55" y="67"/>
                    <a:pt x="54" y="66"/>
                  </a:cubicBezTo>
                  <a:cubicBezTo>
                    <a:pt x="53" y="66"/>
                    <a:pt x="53" y="66"/>
                    <a:pt x="52" y="66"/>
                  </a:cubicBezTo>
                  <a:cubicBezTo>
                    <a:pt x="52" y="66"/>
                    <a:pt x="52" y="67"/>
                    <a:pt x="52" y="68"/>
                  </a:cubicBezTo>
                  <a:cubicBezTo>
                    <a:pt x="52" y="68"/>
                    <a:pt x="52" y="68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2" y="69"/>
                    <a:pt x="50" y="68"/>
                    <a:pt x="48" y="67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48" y="67"/>
                    <a:pt x="48" y="66"/>
                    <a:pt x="48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9" y="66"/>
                    <a:pt x="49" y="66"/>
                    <a:pt x="50" y="65"/>
                  </a:cubicBezTo>
                  <a:cubicBezTo>
                    <a:pt x="53" y="65"/>
                    <a:pt x="58" y="64"/>
                    <a:pt x="59" y="66"/>
                  </a:cubicBezTo>
                  <a:cubicBezTo>
                    <a:pt x="60" y="66"/>
                    <a:pt x="59" y="68"/>
                    <a:pt x="57" y="69"/>
                  </a:cubicBezTo>
                  <a:cubicBezTo>
                    <a:pt x="56" y="71"/>
                    <a:pt x="55" y="72"/>
                    <a:pt x="53" y="73"/>
                  </a:cubicBezTo>
                  <a:cubicBezTo>
                    <a:pt x="52" y="73"/>
                    <a:pt x="51" y="74"/>
                    <a:pt x="49" y="74"/>
                  </a:cubicBezTo>
                  <a:cubicBezTo>
                    <a:pt x="46" y="75"/>
                    <a:pt x="43" y="74"/>
                    <a:pt x="43" y="69"/>
                  </a:cubicBezTo>
                  <a:cubicBezTo>
                    <a:pt x="43" y="69"/>
                    <a:pt x="43" y="69"/>
                    <a:pt x="42" y="69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65"/>
                    <a:pt x="43" y="62"/>
                    <a:pt x="45" y="60"/>
                  </a:cubicBezTo>
                  <a:cubicBezTo>
                    <a:pt x="48" y="58"/>
                    <a:pt x="51" y="56"/>
                    <a:pt x="53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5" y="55"/>
                    <a:pt x="57" y="56"/>
                    <a:pt x="59" y="57"/>
                  </a:cubicBezTo>
                  <a:cubicBezTo>
                    <a:pt x="60" y="58"/>
                    <a:pt x="62" y="60"/>
                    <a:pt x="63" y="62"/>
                  </a:cubicBezTo>
                  <a:cubicBezTo>
                    <a:pt x="64" y="64"/>
                    <a:pt x="64" y="66"/>
                    <a:pt x="65" y="68"/>
                  </a:cubicBezTo>
                  <a:cubicBezTo>
                    <a:pt x="65" y="71"/>
                    <a:pt x="65" y="74"/>
                    <a:pt x="63" y="76"/>
                  </a:cubicBezTo>
                  <a:cubicBezTo>
                    <a:pt x="62" y="77"/>
                    <a:pt x="61" y="78"/>
                    <a:pt x="59" y="79"/>
                  </a:cubicBezTo>
                  <a:cubicBezTo>
                    <a:pt x="57" y="80"/>
                    <a:pt x="53" y="80"/>
                    <a:pt x="50" y="79"/>
                  </a:cubicBezTo>
                  <a:cubicBezTo>
                    <a:pt x="47" y="78"/>
                    <a:pt x="44" y="77"/>
                    <a:pt x="41" y="75"/>
                  </a:cubicBezTo>
                  <a:cubicBezTo>
                    <a:pt x="39" y="73"/>
                    <a:pt x="37" y="71"/>
                    <a:pt x="36" y="69"/>
                  </a:cubicBezTo>
                  <a:cubicBezTo>
                    <a:pt x="33" y="62"/>
                    <a:pt x="37" y="50"/>
                    <a:pt x="43" y="40"/>
                  </a:cubicBezTo>
                  <a:cubicBezTo>
                    <a:pt x="45" y="38"/>
                    <a:pt x="46" y="36"/>
                    <a:pt x="48" y="35"/>
                  </a:cubicBezTo>
                  <a:cubicBezTo>
                    <a:pt x="48" y="35"/>
                    <a:pt x="48" y="34"/>
                    <a:pt x="48" y="34"/>
                  </a:cubicBezTo>
                  <a:cubicBezTo>
                    <a:pt x="51" y="32"/>
                    <a:pt x="54" y="30"/>
                    <a:pt x="56" y="29"/>
                  </a:cubicBezTo>
                  <a:cubicBezTo>
                    <a:pt x="58" y="26"/>
                    <a:pt x="59" y="24"/>
                    <a:pt x="59" y="22"/>
                  </a:cubicBezTo>
                  <a:cubicBezTo>
                    <a:pt x="67" y="13"/>
                    <a:pt x="73" y="5"/>
                    <a:pt x="74" y="3"/>
                  </a:cubicBezTo>
                  <a:cubicBezTo>
                    <a:pt x="74" y="1"/>
                    <a:pt x="74" y="0"/>
                    <a:pt x="72" y="0"/>
                  </a:cubicBezTo>
                  <a:cubicBezTo>
                    <a:pt x="72" y="0"/>
                    <a:pt x="72" y="0"/>
                    <a:pt x="72" y="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1" y="4"/>
                    <a:pt x="65" y="11"/>
                    <a:pt x="58" y="20"/>
                  </a:cubicBezTo>
                  <a:close/>
                  <a:moveTo>
                    <a:pt x="18" y="67"/>
                  </a:moveTo>
                  <a:cubicBezTo>
                    <a:pt x="18" y="67"/>
                    <a:pt x="19" y="66"/>
                    <a:pt x="21" y="64"/>
                  </a:cubicBezTo>
                  <a:cubicBezTo>
                    <a:pt x="19" y="67"/>
                    <a:pt x="16" y="73"/>
                    <a:pt x="13" y="78"/>
                  </a:cubicBezTo>
                  <a:cubicBezTo>
                    <a:pt x="13" y="79"/>
                    <a:pt x="12" y="80"/>
                    <a:pt x="12" y="81"/>
                  </a:cubicBezTo>
                  <a:cubicBezTo>
                    <a:pt x="11" y="82"/>
                    <a:pt x="11" y="83"/>
                    <a:pt x="11" y="84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0" y="85"/>
                    <a:pt x="7" y="87"/>
                    <a:pt x="5" y="87"/>
                  </a:cubicBezTo>
                  <a:cubicBezTo>
                    <a:pt x="4" y="87"/>
                    <a:pt x="4" y="87"/>
                    <a:pt x="3" y="87"/>
                  </a:cubicBezTo>
                  <a:cubicBezTo>
                    <a:pt x="2" y="86"/>
                    <a:pt x="3" y="85"/>
                    <a:pt x="3" y="84"/>
                  </a:cubicBezTo>
                  <a:cubicBezTo>
                    <a:pt x="5" y="81"/>
                    <a:pt x="9" y="77"/>
                    <a:pt x="12" y="74"/>
                  </a:cubicBezTo>
                  <a:cubicBezTo>
                    <a:pt x="14" y="72"/>
                    <a:pt x="16" y="69"/>
                    <a:pt x="18" y="67"/>
                  </a:cubicBezTo>
                  <a:cubicBezTo>
                    <a:pt x="18" y="67"/>
                    <a:pt x="18" y="67"/>
                    <a:pt x="18" y="67"/>
                  </a:cubicBezTo>
                  <a:close/>
                  <a:moveTo>
                    <a:pt x="48" y="67"/>
                  </a:moveTo>
                  <a:cubicBezTo>
                    <a:pt x="48" y="67"/>
                    <a:pt x="48" y="67"/>
                    <a:pt x="48" y="67"/>
                  </a:cubicBezTo>
                  <a:cubicBezTo>
                    <a:pt x="48" y="67"/>
                    <a:pt x="47" y="67"/>
                    <a:pt x="48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66"/>
            <p:cNvSpPr>
              <a:spLocks noEditPoints="1"/>
            </p:cNvSpPr>
            <p:nvPr/>
          </p:nvSpPr>
          <p:spPr bwMode="auto">
            <a:xfrm>
              <a:off x="4229" y="896"/>
              <a:ext cx="73" cy="51"/>
            </a:xfrm>
            <a:custGeom>
              <a:avLst/>
              <a:gdLst>
                <a:gd name="T0" fmla="*/ 84 w 108"/>
                <a:gd name="T1" fmla="*/ 51 h 77"/>
                <a:gd name="T2" fmla="*/ 72 w 108"/>
                <a:gd name="T3" fmla="*/ 44 h 77"/>
                <a:gd name="T4" fmla="*/ 51 w 108"/>
                <a:gd name="T5" fmla="*/ 8 h 77"/>
                <a:gd name="T6" fmla="*/ 75 w 108"/>
                <a:gd name="T7" fmla="*/ 16 h 77"/>
                <a:gd name="T8" fmla="*/ 63 w 108"/>
                <a:gd name="T9" fmla="*/ 22 h 77"/>
                <a:gd name="T10" fmla="*/ 62 w 108"/>
                <a:gd name="T11" fmla="*/ 14 h 77"/>
                <a:gd name="T12" fmla="*/ 65 w 108"/>
                <a:gd name="T13" fmla="*/ 15 h 77"/>
                <a:gd name="T14" fmla="*/ 65 w 108"/>
                <a:gd name="T15" fmla="*/ 18 h 77"/>
                <a:gd name="T16" fmla="*/ 62 w 108"/>
                <a:gd name="T17" fmla="*/ 17 h 77"/>
                <a:gd name="T18" fmla="*/ 69 w 108"/>
                <a:gd name="T19" fmla="*/ 16 h 77"/>
                <a:gd name="T20" fmla="*/ 64 w 108"/>
                <a:gd name="T21" fmla="*/ 12 h 77"/>
                <a:gd name="T22" fmla="*/ 58 w 108"/>
                <a:gd name="T23" fmla="*/ 20 h 77"/>
                <a:gd name="T24" fmla="*/ 75 w 108"/>
                <a:gd name="T25" fmla="*/ 22 h 77"/>
                <a:gd name="T26" fmla="*/ 61 w 108"/>
                <a:gd name="T27" fmla="*/ 0 h 77"/>
                <a:gd name="T28" fmla="*/ 61 w 108"/>
                <a:gd name="T29" fmla="*/ 41 h 77"/>
                <a:gd name="T30" fmla="*/ 29 w 108"/>
                <a:gd name="T31" fmla="*/ 26 h 77"/>
                <a:gd name="T32" fmla="*/ 2 w 108"/>
                <a:gd name="T33" fmla="*/ 24 h 77"/>
                <a:gd name="T34" fmla="*/ 7 w 108"/>
                <a:gd name="T35" fmla="*/ 28 h 77"/>
                <a:gd name="T36" fmla="*/ 14 w 108"/>
                <a:gd name="T37" fmla="*/ 29 h 77"/>
                <a:gd name="T38" fmla="*/ 55 w 108"/>
                <a:gd name="T39" fmla="*/ 41 h 77"/>
                <a:gd name="T40" fmla="*/ 23 w 108"/>
                <a:gd name="T41" fmla="*/ 64 h 77"/>
                <a:gd name="T42" fmla="*/ 41 w 108"/>
                <a:gd name="T43" fmla="*/ 74 h 77"/>
                <a:gd name="T44" fmla="*/ 52 w 108"/>
                <a:gd name="T45" fmla="*/ 57 h 77"/>
                <a:gd name="T46" fmla="*/ 33 w 108"/>
                <a:gd name="T47" fmla="*/ 51 h 77"/>
                <a:gd name="T48" fmla="*/ 32 w 108"/>
                <a:gd name="T49" fmla="*/ 51 h 77"/>
                <a:gd name="T50" fmla="*/ 35 w 108"/>
                <a:gd name="T51" fmla="*/ 68 h 77"/>
                <a:gd name="T52" fmla="*/ 40 w 108"/>
                <a:gd name="T53" fmla="*/ 55 h 77"/>
                <a:gd name="T54" fmla="*/ 34 w 108"/>
                <a:gd name="T55" fmla="*/ 57 h 77"/>
                <a:gd name="T56" fmla="*/ 39 w 108"/>
                <a:gd name="T57" fmla="*/ 62 h 77"/>
                <a:gd name="T58" fmla="*/ 37 w 108"/>
                <a:gd name="T59" fmla="*/ 61 h 77"/>
                <a:gd name="T60" fmla="*/ 37 w 108"/>
                <a:gd name="T61" fmla="*/ 56 h 77"/>
                <a:gd name="T62" fmla="*/ 39 w 108"/>
                <a:gd name="T63" fmla="*/ 58 h 77"/>
                <a:gd name="T64" fmla="*/ 33 w 108"/>
                <a:gd name="T65" fmla="*/ 64 h 77"/>
                <a:gd name="T66" fmla="*/ 33 w 108"/>
                <a:gd name="T67" fmla="*/ 52 h 77"/>
                <a:gd name="T68" fmla="*/ 49 w 108"/>
                <a:gd name="T69" fmla="*/ 58 h 77"/>
                <a:gd name="T70" fmla="*/ 46 w 108"/>
                <a:gd name="T71" fmla="*/ 69 h 77"/>
                <a:gd name="T72" fmla="*/ 29 w 108"/>
                <a:gd name="T73" fmla="*/ 71 h 77"/>
                <a:gd name="T74" fmla="*/ 31 w 108"/>
                <a:gd name="T75" fmla="*/ 46 h 77"/>
                <a:gd name="T76" fmla="*/ 68 w 108"/>
                <a:gd name="T77" fmla="*/ 47 h 77"/>
                <a:gd name="T78" fmla="*/ 106 w 108"/>
                <a:gd name="T79" fmla="*/ 61 h 77"/>
                <a:gd name="T80" fmla="*/ 106 w 108"/>
                <a:gd name="T81" fmla="*/ 59 h 77"/>
                <a:gd name="T82" fmla="*/ 31 w 108"/>
                <a:gd name="T83" fmla="*/ 30 h 77"/>
                <a:gd name="T84" fmla="*/ 9 w 108"/>
                <a:gd name="T85" fmla="*/ 26 h 77"/>
                <a:gd name="T86" fmla="*/ 4 w 108"/>
                <a:gd name="T87" fmla="*/ 22 h 77"/>
                <a:gd name="T88" fmla="*/ 6 w 108"/>
                <a:gd name="T89" fmla="*/ 20 h 77"/>
                <a:gd name="T90" fmla="*/ 27 w 108"/>
                <a:gd name="T91" fmla="*/ 28 h 77"/>
                <a:gd name="T92" fmla="*/ 36 w 108"/>
                <a:gd name="T93" fmla="*/ 5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8" h="77">
                  <a:moveTo>
                    <a:pt x="85" y="51"/>
                  </a:moveTo>
                  <a:cubicBezTo>
                    <a:pt x="85" y="51"/>
                    <a:pt x="85" y="51"/>
                    <a:pt x="84" y="51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83" y="50"/>
                    <a:pt x="81" y="48"/>
                    <a:pt x="79" y="47"/>
                  </a:cubicBezTo>
                  <a:cubicBezTo>
                    <a:pt x="77" y="46"/>
                    <a:pt x="75" y="45"/>
                    <a:pt x="72" y="44"/>
                  </a:cubicBezTo>
                  <a:cubicBezTo>
                    <a:pt x="71" y="44"/>
                    <a:pt x="69" y="43"/>
                    <a:pt x="68" y="43"/>
                  </a:cubicBezTo>
                  <a:cubicBezTo>
                    <a:pt x="66" y="41"/>
                    <a:pt x="64" y="39"/>
                    <a:pt x="62" y="37"/>
                  </a:cubicBezTo>
                  <a:cubicBezTo>
                    <a:pt x="53" y="28"/>
                    <a:pt x="47" y="16"/>
                    <a:pt x="51" y="8"/>
                  </a:cubicBezTo>
                  <a:cubicBezTo>
                    <a:pt x="53" y="4"/>
                    <a:pt x="56" y="2"/>
                    <a:pt x="59" y="2"/>
                  </a:cubicBezTo>
                  <a:cubicBezTo>
                    <a:pt x="63" y="3"/>
                    <a:pt x="66" y="5"/>
                    <a:pt x="69" y="7"/>
                  </a:cubicBezTo>
                  <a:cubicBezTo>
                    <a:pt x="72" y="10"/>
                    <a:pt x="74" y="13"/>
                    <a:pt x="75" y="16"/>
                  </a:cubicBezTo>
                  <a:cubicBezTo>
                    <a:pt x="76" y="19"/>
                    <a:pt x="76" y="20"/>
                    <a:pt x="75" y="21"/>
                  </a:cubicBezTo>
                  <a:cubicBezTo>
                    <a:pt x="72" y="22"/>
                    <a:pt x="70" y="23"/>
                    <a:pt x="67" y="23"/>
                  </a:cubicBezTo>
                  <a:cubicBezTo>
                    <a:pt x="66" y="23"/>
                    <a:pt x="64" y="22"/>
                    <a:pt x="63" y="22"/>
                  </a:cubicBezTo>
                  <a:cubicBezTo>
                    <a:pt x="62" y="21"/>
                    <a:pt x="61" y="20"/>
                    <a:pt x="61" y="19"/>
                  </a:cubicBezTo>
                  <a:cubicBezTo>
                    <a:pt x="61" y="18"/>
                    <a:pt x="61" y="17"/>
                    <a:pt x="61" y="16"/>
                  </a:cubicBezTo>
                  <a:cubicBezTo>
                    <a:pt x="61" y="15"/>
                    <a:pt x="61" y="15"/>
                    <a:pt x="62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3" y="14"/>
                    <a:pt x="64" y="14"/>
                    <a:pt x="64" y="14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6" y="16"/>
                    <a:pt x="66" y="17"/>
                    <a:pt x="66" y="17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6" y="18"/>
                    <a:pt x="65" y="18"/>
                    <a:pt x="65" y="18"/>
                  </a:cubicBezTo>
                  <a:cubicBezTo>
                    <a:pt x="65" y="18"/>
                    <a:pt x="64" y="17"/>
                    <a:pt x="64" y="16"/>
                  </a:cubicBezTo>
                  <a:cubicBezTo>
                    <a:pt x="64" y="16"/>
                    <a:pt x="64" y="16"/>
                    <a:pt x="63" y="16"/>
                  </a:cubicBezTo>
                  <a:cubicBezTo>
                    <a:pt x="62" y="16"/>
                    <a:pt x="62" y="17"/>
                    <a:pt x="62" y="17"/>
                  </a:cubicBezTo>
                  <a:cubicBezTo>
                    <a:pt x="62" y="19"/>
                    <a:pt x="62" y="20"/>
                    <a:pt x="63" y="20"/>
                  </a:cubicBezTo>
                  <a:cubicBezTo>
                    <a:pt x="64" y="20"/>
                    <a:pt x="65" y="20"/>
                    <a:pt x="66" y="19"/>
                  </a:cubicBezTo>
                  <a:cubicBezTo>
                    <a:pt x="67" y="19"/>
                    <a:pt x="68" y="18"/>
                    <a:pt x="69" y="16"/>
                  </a:cubicBezTo>
                  <a:cubicBezTo>
                    <a:pt x="69" y="15"/>
                    <a:pt x="69" y="14"/>
                    <a:pt x="68" y="13"/>
                  </a:cubicBezTo>
                  <a:cubicBezTo>
                    <a:pt x="68" y="13"/>
                    <a:pt x="67" y="13"/>
                    <a:pt x="67" y="13"/>
                  </a:cubicBezTo>
                  <a:cubicBezTo>
                    <a:pt x="66" y="12"/>
                    <a:pt x="65" y="12"/>
                    <a:pt x="64" y="12"/>
                  </a:cubicBezTo>
                  <a:cubicBezTo>
                    <a:pt x="62" y="12"/>
                    <a:pt x="61" y="13"/>
                    <a:pt x="59" y="15"/>
                  </a:cubicBezTo>
                  <a:cubicBezTo>
                    <a:pt x="59" y="15"/>
                    <a:pt x="59" y="16"/>
                    <a:pt x="58" y="16"/>
                  </a:cubicBezTo>
                  <a:cubicBezTo>
                    <a:pt x="58" y="18"/>
                    <a:pt x="58" y="19"/>
                    <a:pt x="58" y="20"/>
                  </a:cubicBezTo>
                  <a:cubicBezTo>
                    <a:pt x="58" y="22"/>
                    <a:pt x="59" y="23"/>
                    <a:pt x="61" y="24"/>
                  </a:cubicBezTo>
                  <a:cubicBezTo>
                    <a:pt x="62" y="24"/>
                    <a:pt x="63" y="25"/>
                    <a:pt x="65" y="25"/>
                  </a:cubicBezTo>
                  <a:cubicBezTo>
                    <a:pt x="68" y="25"/>
                    <a:pt x="72" y="24"/>
                    <a:pt x="75" y="22"/>
                  </a:cubicBezTo>
                  <a:cubicBezTo>
                    <a:pt x="78" y="21"/>
                    <a:pt x="78" y="18"/>
                    <a:pt x="77" y="15"/>
                  </a:cubicBezTo>
                  <a:cubicBezTo>
                    <a:pt x="76" y="12"/>
                    <a:pt x="74" y="8"/>
                    <a:pt x="71" y="6"/>
                  </a:cubicBezTo>
                  <a:cubicBezTo>
                    <a:pt x="68" y="3"/>
                    <a:pt x="65" y="1"/>
                    <a:pt x="61" y="0"/>
                  </a:cubicBezTo>
                  <a:cubicBezTo>
                    <a:pt x="56" y="0"/>
                    <a:pt x="52" y="2"/>
                    <a:pt x="48" y="9"/>
                  </a:cubicBezTo>
                  <a:cubicBezTo>
                    <a:pt x="44" y="18"/>
                    <a:pt x="51" y="30"/>
                    <a:pt x="59" y="39"/>
                  </a:cubicBezTo>
                  <a:cubicBezTo>
                    <a:pt x="60" y="40"/>
                    <a:pt x="60" y="40"/>
                    <a:pt x="61" y="41"/>
                  </a:cubicBezTo>
                  <a:cubicBezTo>
                    <a:pt x="54" y="37"/>
                    <a:pt x="47" y="34"/>
                    <a:pt x="42" y="32"/>
                  </a:cubicBezTo>
                  <a:cubicBezTo>
                    <a:pt x="35" y="29"/>
                    <a:pt x="30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7" y="25"/>
                    <a:pt x="24" y="24"/>
                    <a:pt x="21" y="23"/>
                  </a:cubicBezTo>
                  <a:cubicBezTo>
                    <a:pt x="17" y="21"/>
                    <a:pt x="12" y="19"/>
                    <a:pt x="8" y="18"/>
                  </a:cubicBezTo>
                  <a:cubicBezTo>
                    <a:pt x="4" y="17"/>
                    <a:pt x="0" y="19"/>
                    <a:pt x="2" y="24"/>
                  </a:cubicBezTo>
                  <a:cubicBezTo>
                    <a:pt x="3" y="26"/>
                    <a:pt x="5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" y="28"/>
                    <a:pt x="8" y="28"/>
                    <a:pt x="10" y="29"/>
                  </a:cubicBezTo>
                  <a:cubicBezTo>
                    <a:pt x="11" y="29"/>
                    <a:pt x="12" y="29"/>
                    <a:pt x="14" y="29"/>
                  </a:cubicBezTo>
                  <a:cubicBezTo>
                    <a:pt x="20" y="30"/>
                    <a:pt x="28" y="30"/>
                    <a:pt x="32" y="30"/>
                  </a:cubicBezTo>
                  <a:cubicBezTo>
                    <a:pt x="34" y="31"/>
                    <a:pt x="37" y="32"/>
                    <a:pt x="39" y="34"/>
                  </a:cubicBezTo>
                  <a:cubicBezTo>
                    <a:pt x="44" y="36"/>
                    <a:pt x="49" y="38"/>
                    <a:pt x="55" y="41"/>
                  </a:cubicBezTo>
                  <a:cubicBezTo>
                    <a:pt x="45" y="40"/>
                    <a:pt x="35" y="41"/>
                    <a:pt x="30" y="45"/>
                  </a:cubicBezTo>
                  <a:cubicBezTo>
                    <a:pt x="27" y="47"/>
                    <a:pt x="26" y="50"/>
                    <a:pt x="25" y="53"/>
                  </a:cubicBezTo>
                  <a:cubicBezTo>
                    <a:pt x="24" y="57"/>
                    <a:pt x="23" y="60"/>
                    <a:pt x="23" y="64"/>
                  </a:cubicBezTo>
                  <a:cubicBezTo>
                    <a:pt x="24" y="67"/>
                    <a:pt x="25" y="71"/>
                    <a:pt x="26" y="73"/>
                  </a:cubicBezTo>
                  <a:cubicBezTo>
                    <a:pt x="28" y="74"/>
                    <a:pt x="29" y="75"/>
                    <a:pt x="31" y="76"/>
                  </a:cubicBezTo>
                  <a:cubicBezTo>
                    <a:pt x="34" y="77"/>
                    <a:pt x="37" y="76"/>
                    <a:pt x="41" y="74"/>
                  </a:cubicBezTo>
                  <a:cubicBezTo>
                    <a:pt x="44" y="73"/>
                    <a:pt x="46" y="71"/>
                    <a:pt x="48" y="69"/>
                  </a:cubicBezTo>
                  <a:cubicBezTo>
                    <a:pt x="50" y="67"/>
                    <a:pt x="51" y="65"/>
                    <a:pt x="52" y="63"/>
                  </a:cubicBezTo>
                  <a:cubicBezTo>
                    <a:pt x="53" y="61"/>
                    <a:pt x="53" y="59"/>
                    <a:pt x="52" y="57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0" y="54"/>
                    <a:pt x="48" y="51"/>
                    <a:pt x="45" y="50"/>
                  </a:cubicBezTo>
                  <a:cubicBezTo>
                    <a:pt x="41" y="49"/>
                    <a:pt x="37" y="48"/>
                    <a:pt x="33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1"/>
                    <a:pt x="32" y="51"/>
                    <a:pt x="32" y="51"/>
                  </a:cubicBezTo>
                  <a:cubicBezTo>
                    <a:pt x="26" y="54"/>
                    <a:pt x="26" y="58"/>
                    <a:pt x="27" y="62"/>
                  </a:cubicBezTo>
                  <a:cubicBezTo>
                    <a:pt x="28" y="63"/>
                    <a:pt x="29" y="64"/>
                    <a:pt x="31" y="65"/>
                  </a:cubicBezTo>
                  <a:cubicBezTo>
                    <a:pt x="32" y="66"/>
                    <a:pt x="33" y="67"/>
                    <a:pt x="35" y="68"/>
                  </a:cubicBezTo>
                  <a:cubicBezTo>
                    <a:pt x="39" y="70"/>
                    <a:pt x="43" y="69"/>
                    <a:pt x="44" y="66"/>
                  </a:cubicBezTo>
                  <a:cubicBezTo>
                    <a:pt x="45" y="64"/>
                    <a:pt x="43" y="59"/>
                    <a:pt x="41" y="57"/>
                  </a:cubicBezTo>
                  <a:cubicBezTo>
                    <a:pt x="41" y="56"/>
                    <a:pt x="40" y="55"/>
                    <a:pt x="40" y="55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39" y="54"/>
                    <a:pt x="39" y="54"/>
                    <a:pt x="38" y="54"/>
                  </a:cubicBezTo>
                  <a:cubicBezTo>
                    <a:pt x="36" y="55"/>
                    <a:pt x="35" y="56"/>
                    <a:pt x="34" y="57"/>
                  </a:cubicBezTo>
                  <a:cubicBezTo>
                    <a:pt x="33" y="60"/>
                    <a:pt x="33" y="62"/>
                    <a:pt x="34" y="63"/>
                  </a:cubicBezTo>
                  <a:cubicBezTo>
                    <a:pt x="34" y="64"/>
                    <a:pt x="35" y="64"/>
                    <a:pt x="36" y="64"/>
                  </a:cubicBezTo>
                  <a:cubicBezTo>
                    <a:pt x="37" y="64"/>
                    <a:pt x="38" y="63"/>
                    <a:pt x="39" y="62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0"/>
                    <a:pt x="38" y="60"/>
                    <a:pt x="37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6" y="61"/>
                    <a:pt x="36" y="59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7"/>
                    <a:pt x="37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8" y="57"/>
                    <a:pt x="38" y="58"/>
                    <a:pt x="39" y="58"/>
                  </a:cubicBezTo>
                  <a:cubicBezTo>
                    <a:pt x="41" y="61"/>
                    <a:pt x="42" y="65"/>
                    <a:pt x="42" y="67"/>
                  </a:cubicBezTo>
                  <a:cubicBezTo>
                    <a:pt x="41" y="67"/>
                    <a:pt x="39" y="67"/>
                    <a:pt x="37" y="66"/>
                  </a:cubicBezTo>
                  <a:cubicBezTo>
                    <a:pt x="36" y="65"/>
                    <a:pt x="34" y="65"/>
                    <a:pt x="33" y="64"/>
                  </a:cubicBezTo>
                  <a:cubicBezTo>
                    <a:pt x="32" y="63"/>
                    <a:pt x="31" y="61"/>
                    <a:pt x="30" y="60"/>
                  </a:cubicBezTo>
                  <a:cubicBezTo>
                    <a:pt x="29" y="57"/>
                    <a:pt x="29" y="54"/>
                    <a:pt x="33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6" y="50"/>
                    <a:pt x="40" y="51"/>
                    <a:pt x="42" y="52"/>
                  </a:cubicBezTo>
                  <a:cubicBezTo>
                    <a:pt x="45" y="53"/>
                    <a:pt x="48" y="56"/>
                    <a:pt x="49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50" y="60"/>
                    <a:pt x="50" y="62"/>
                    <a:pt x="49" y="64"/>
                  </a:cubicBezTo>
                  <a:cubicBezTo>
                    <a:pt x="49" y="66"/>
                    <a:pt x="48" y="67"/>
                    <a:pt x="46" y="69"/>
                  </a:cubicBezTo>
                  <a:cubicBezTo>
                    <a:pt x="45" y="71"/>
                    <a:pt x="43" y="72"/>
                    <a:pt x="41" y="73"/>
                  </a:cubicBezTo>
                  <a:cubicBezTo>
                    <a:pt x="38" y="74"/>
                    <a:pt x="35" y="75"/>
                    <a:pt x="33" y="74"/>
                  </a:cubicBezTo>
                  <a:cubicBezTo>
                    <a:pt x="31" y="73"/>
                    <a:pt x="30" y="73"/>
                    <a:pt x="29" y="71"/>
                  </a:cubicBezTo>
                  <a:cubicBezTo>
                    <a:pt x="27" y="69"/>
                    <a:pt x="26" y="66"/>
                    <a:pt x="26" y="62"/>
                  </a:cubicBezTo>
                  <a:cubicBezTo>
                    <a:pt x="26" y="59"/>
                    <a:pt x="26" y="55"/>
                    <a:pt x="27" y="52"/>
                  </a:cubicBezTo>
                  <a:cubicBezTo>
                    <a:pt x="28" y="50"/>
                    <a:pt x="30" y="47"/>
                    <a:pt x="31" y="46"/>
                  </a:cubicBezTo>
                  <a:cubicBezTo>
                    <a:pt x="37" y="41"/>
                    <a:pt x="50" y="41"/>
                    <a:pt x="61" y="43"/>
                  </a:cubicBezTo>
                  <a:cubicBezTo>
                    <a:pt x="63" y="44"/>
                    <a:pt x="65" y="45"/>
                    <a:pt x="67" y="46"/>
                  </a:cubicBezTo>
                  <a:cubicBezTo>
                    <a:pt x="67" y="46"/>
                    <a:pt x="68" y="47"/>
                    <a:pt x="68" y="47"/>
                  </a:cubicBezTo>
                  <a:cubicBezTo>
                    <a:pt x="71" y="49"/>
                    <a:pt x="73" y="51"/>
                    <a:pt x="76" y="52"/>
                  </a:cubicBezTo>
                  <a:cubicBezTo>
                    <a:pt x="78" y="53"/>
                    <a:pt x="81" y="54"/>
                    <a:pt x="83" y="53"/>
                  </a:cubicBezTo>
                  <a:cubicBezTo>
                    <a:pt x="94" y="58"/>
                    <a:pt x="103" y="61"/>
                    <a:pt x="106" y="61"/>
                  </a:cubicBezTo>
                  <a:cubicBezTo>
                    <a:pt x="108" y="61"/>
                    <a:pt x="108" y="60"/>
                    <a:pt x="108" y="59"/>
                  </a:cubicBezTo>
                  <a:cubicBezTo>
                    <a:pt x="108" y="58"/>
                    <a:pt x="108" y="58"/>
                    <a:pt x="107" y="59"/>
                  </a:cubicBezTo>
                  <a:cubicBezTo>
                    <a:pt x="107" y="59"/>
                    <a:pt x="107" y="59"/>
                    <a:pt x="106" y="59"/>
                  </a:cubicBezTo>
                  <a:cubicBezTo>
                    <a:pt x="103" y="59"/>
                    <a:pt x="95" y="55"/>
                    <a:pt x="85" y="51"/>
                  </a:cubicBezTo>
                  <a:close/>
                  <a:moveTo>
                    <a:pt x="27" y="28"/>
                  </a:moveTo>
                  <a:cubicBezTo>
                    <a:pt x="28" y="28"/>
                    <a:pt x="29" y="29"/>
                    <a:pt x="31" y="30"/>
                  </a:cubicBezTo>
                  <a:cubicBezTo>
                    <a:pt x="28" y="29"/>
                    <a:pt x="21" y="28"/>
                    <a:pt x="16" y="27"/>
                  </a:cubicBezTo>
                  <a:cubicBezTo>
                    <a:pt x="14" y="27"/>
                    <a:pt x="13" y="27"/>
                    <a:pt x="12" y="27"/>
                  </a:cubicBezTo>
                  <a:cubicBezTo>
                    <a:pt x="11" y="27"/>
                    <a:pt x="10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7" y="26"/>
                    <a:pt x="5" y="24"/>
                    <a:pt x="4" y="22"/>
                  </a:cubicBezTo>
                  <a:cubicBezTo>
                    <a:pt x="4" y="21"/>
                    <a:pt x="4" y="21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5" y="20"/>
                    <a:pt x="6" y="20"/>
                  </a:cubicBezTo>
                  <a:cubicBezTo>
                    <a:pt x="10" y="20"/>
                    <a:pt x="15" y="22"/>
                    <a:pt x="19" y="24"/>
                  </a:cubicBezTo>
                  <a:cubicBezTo>
                    <a:pt x="22" y="26"/>
                    <a:pt x="24" y="27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lose/>
                  <a:moveTo>
                    <a:pt x="36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6" y="56"/>
                    <a:pt x="36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67"/>
            <p:cNvSpPr>
              <a:spLocks noEditPoints="1"/>
            </p:cNvSpPr>
            <p:nvPr/>
          </p:nvSpPr>
          <p:spPr bwMode="auto">
            <a:xfrm>
              <a:off x="4275" y="858"/>
              <a:ext cx="55" cy="77"/>
            </a:xfrm>
            <a:custGeom>
              <a:avLst/>
              <a:gdLst>
                <a:gd name="T0" fmla="*/ 40 w 82"/>
                <a:gd name="T1" fmla="*/ 90 h 116"/>
                <a:gd name="T2" fmla="*/ 43 w 82"/>
                <a:gd name="T3" fmla="*/ 77 h 116"/>
                <a:gd name="T4" fmla="*/ 70 w 82"/>
                <a:gd name="T5" fmla="*/ 46 h 116"/>
                <a:gd name="T6" fmla="*/ 70 w 82"/>
                <a:gd name="T7" fmla="*/ 71 h 116"/>
                <a:gd name="T8" fmla="*/ 61 w 82"/>
                <a:gd name="T9" fmla="*/ 61 h 116"/>
                <a:gd name="T10" fmla="*/ 68 w 82"/>
                <a:gd name="T11" fmla="*/ 58 h 116"/>
                <a:gd name="T12" fmla="*/ 68 w 82"/>
                <a:gd name="T13" fmla="*/ 62 h 116"/>
                <a:gd name="T14" fmla="*/ 65 w 82"/>
                <a:gd name="T15" fmla="*/ 62 h 116"/>
                <a:gd name="T16" fmla="*/ 65 w 82"/>
                <a:gd name="T17" fmla="*/ 59 h 116"/>
                <a:gd name="T18" fmla="*/ 68 w 82"/>
                <a:gd name="T19" fmla="*/ 65 h 116"/>
                <a:gd name="T20" fmla="*/ 71 w 82"/>
                <a:gd name="T21" fmla="*/ 59 h 116"/>
                <a:gd name="T22" fmla="*/ 61 w 82"/>
                <a:gd name="T23" fmla="*/ 56 h 116"/>
                <a:gd name="T24" fmla="*/ 64 w 82"/>
                <a:gd name="T25" fmla="*/ 73 h 116"/>
                <a:gd name="T26" fmla="*/ 81 w 82"/>
                <a:gd name="T27" fmla="*/ 54 h 116"/>
                <a:gd name="T28" fmla="*/ 43 w 82"/>
                <a:gd name="T29" fmla="*/ 65 h 116"/>
                <a:gd name="T30" fmla="*/ 47 w 82"/>
                <a:gd name="T31" fmla="*/ 31 h 116"/>
                <a:gd name="T32" fmla="*/ 41 w 82"/>
                <a:gd name="T33" fmla="*/ 3 h 116"/>
                <a:gd name="T34" fmla="*/ 39 w 82"/>
                <a:gd name="T35" fmla="*/ 10 h 116"/>
                <a:gd name="T36" fmla="*/ 40 w 82"/>
                <a:gd name="T37" fmla="*/ 16 h 116"/>
                <a:gd name="T38" fmla="*/ 41 w 82"/>
                <a:gd name="T39" fmla="*/ 59 h 116"/>
                <a:gd name="T40" fmla="*/ 9 w 82"/>
                <a:gd name="T41" fmla="*/ 36 h 116"/>
                <a:gd name="T42" fmla="*/ 5 w 82"/>
                <a:gd name="T43" fmla="*/ 56 h 116"/>
                <a:gd name="T44" fmla="*/ 25 w 82"/>
                <a:gd name="T45" fmla="*/ 61 h 116"/>
                <a:gd name="T46" fmla="*/ 25 w 82"/>
                <a:gd name="T47" fmla="*/ 41 h 116"/>
                <a:gd name="T48" fmla="*/ 24 w 82"/>
                <a:gd name="T49" fmla="*/ 41 h 116"/>
                <a:gd name="T50" fmla="*/ 9 w 82"/>
                <a:gd name="T51" fmla="*/ 48 h 116"/>
                <a:gd name="T52" fmla="*/ 23 w 82"/>
                <a:gd name="T53" fmla="*/ 49 h 116"/>
                <a:gd name="T54" fmla="*/ 19 w 82"/>
                <a:gd name="T55" fmla="*/ 45 h 116"/>
                <a:gd name="T56" fmla="*/ 16 w 82"/>
                <a:gd name="T57" fmla="*/ 50 h 116"/>
                <a:gd name="T58" fmla="*/ 15 w 82"/>
                <a:gd name="T59" fmla="*/ 48 h 116"/>
                <a:gd name="T60" fmla="*/ 20 w 82"/>
                <a:gd name="T61" fmla="*/ 47 h 116"/>
                <a:gd name="T62" fmla="*/ 19 w 82"/>
                <a:gd name="T63" fmla="*/ 49 h 116"/>
                <a:gd name="T64" fmla="*/ 12 w 82"/>
                <a:gd name="T65" fmla="*/ 45 h 116"/>
                <a:gd name="T66" fmla="*/ 23 w 82"/>
                <a:gd name="T67" fmla="*/ 42 h 116"/>
                <a:gd name="T68" fmla="*/ 23 w 82"/>
                <a:gd name="T69" fmla="*/ 59 h 116"/>
                <a:gd name="T70" fmla="*/ 11 w 82"/>
                <a:gd name="T71" fmla="*/ 59 h 116"/>
                <a:gd name="T72" fmla="*/ 4 w 82"/>
                <a:gd name="T73" fmla="*/ 44 h 116"/>
                <a:gd name="T74" fmla="*/ 29 w 82"/>
                <a:gd name="T75" fmla="*/ 38 h 116"/>
                <a:gd name="T76" fmla="*/ 39 w 82"/>
                <a:gd name="T77" fmla="*/ 73 h 116"/>
                <a:gd name="T78" fmla="*/ 36 w 82"/>
                <a:gd name="T79" fmla="*/ 114 h 116"/>
                <a:gd name="T80" fmla="*/ 38 w 82"/>
                <a:gd name="T81" fmla="*/ 114 h 116"/>
                <a:gd name="T82" fmla="*/ 44 w 82"/>
                <a:gd name="T83" fmla="*/ 34 h 116"/>
                <a:gd name="T84" fmla="*/ 41 w 82"/>
                <a:gd name="T85" fmla="*/ 11 h 116"/>
                <a:gd name="T86" fmla="*/ 44 w 82"/>
                <a:gd name="T87" fmla="*/ 5 h 116"/>
                <a:gd name="T88" fmla="*/ 46 w 82"/>
                <a:gd name="T89" fmla="*/ 20 h 116"/>
                <a:gd name="T90" fmla="*/ 20 w 82"/>
                <a:gd name="T91" fmla="*/ 4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" h="116">
                  <a:moveTo>
                    <a:pt x="40" y="91"/>
                  </a:moveTo>
                  <a:cubicBezTo>
                    <a:pt x="40" y="91"/>
                    <a:pt x="40" y="91"/>
                    <a:pt x="40" y="90"/>
                  </a:cubicBezTo>
                  <a:cubicBezTo>
                    <a:pt x="40" y="90"/>
                    <a:pt x="40" y="90"/>
                    <a:pt x="40" y="90"/>
                  </a:cubicBezTo>
                  <a:cubicBezTo>
                    <a:pt x="40" y="90"/>
                    <a:pt x="40" y="90"/>
                    <a:pt x="40" y="90"/>
                  </a:cubicBezTo>
                  <a:cubicBezTo>
                    <a:pt x="41" y="89"/>
                    <a:pt x="41" y="87"/>
                    <a:pt x="42" y="85"/>
                  </a:cubicBezTo>
                  <a:cubicBezTo>
                    <a:pt x="42" y="82"/>
                    <a:pt x="43" y="80"/>
                    <a:pt x="43" y="77"/>
                  </a:cubicBezTo>
                  <a:cubicBezTo>
                    <a:pt x="43" y="75"/>
                    <a:pt x="43" y="74"/>
                    <a:pt x="43" y="72"/>
                  </a:cubicBezTo>
                  <a:cubicBezTo>
                    <a:pt x="44" y="70"/>
                    <a:pt x="45" y="67"/>
                    <a:pt x="46" y="65"/>
                  </a:cubicBezTo>
                  <a:cubicBezTo>
                    <a:pt x="52" y="54"/>
                    <a:pt x="61" y="44"/>
                    <a:pt x="70" y="46"/>
                  </a:cubicBezTo>
                  <a:cubicBezTo>
                    <a:pt x="76" y="47"/>
                    <a:pt x="78" y="49"/>
                    <a:pt x="79" y="52"/>
                  </a:cubicBezTo>
                  <a:cubicBezTo>
                    <a:pt x="79" y="56"/>
                    <a:pt x="78" y="59"/>
                    <a:pt x="77" y="63"/>
                  </a:cubicBezTo>
                  <a:cubicBezTo>
                    <a:pt x="75" y="66"/>
                    <a:pt x="72" y="69"/>
                    <a:pt x="70" y="71"/>
                  </a:cubicBezTo>
                  <a:cubicBezTo>
                    <a:pt x="68" y="72"/>
                    <a:pt x="66" y="73"/>
                    <a:pt x="65" y="72"/>
                  </a:cubicBezTo>
                  <a:cubicBezTo>
                    <a:pt x="63" y="70"/>
                    <a:pt x="62" y="68"/>
                    <a:pt x="61" y="66"/>
                  </a:cubicBezTo>
                  <a:cubicBezTo>
                    <a:pt x="61" y="64"/>
                    <a:pt x="61" y="63"/>
                    <a:pt x="61" y="61"/>
                  </a:cubicBezTo>
                  <a:cubicBezTo>
                    <a:pt x="61" y="60"/>
                    <a:pt x="62" y="59"/>
                    <a:pt x="63" y="59"/>
                  </a:cubicBezTo>
                  <a:cubicBezTo>
                    <a:pt x="64" y="58"/>
                    <a:pt x="65" y="58"/>
                    <a:pt x="67" y="58"/>
                  </a:cubicBezTo>
                  <a:cubicBezTo>
                    <a:pt x="67" y="58"/>
                    <a:pt x="67" y="58"/>
                    <a:pt x="68" y="58"/>
                  </a:cubicBezTo>
                  <a:cubicBezTo>
                    <a:pt x="68" y="58"/>
                    <a:pt x="68" y="58"/>
                    <a:pt x="68" y="59"/>
                  </a:cubicBezTo>
                  <a:cubicBezTo>
                    <a:pt x="69" y="59"/>
                    <a:pt x="69" y="60"/>
                    <a:pt x="69" y="61"/>
                  </a:cubicBezTo>
                  <a:cubicBezTo>
                    <a:pt x="69" y="61"/>
                    <a:pt x="69" y="62"/>
                    <a:pt x="68" y="62"/>
                  </a:cubicBezTo>
                  <a:cubicBezTo>
                    <a:pt x="68" y="63"/>
                    <a:pt x="67" y="63"/>
                    <a:pt x="66" y="63"/>
                  </a:cubicBezTo>
                  <a:cubicBezTo>
                    <a:pt x="66" y="63"/>
                    <a:pt x="66" y="63"/>
                    <a:pt x="65" y="63"/>
                  </a:cubicBezTo>
                  <a:cubicBezTo>
                    <a:pt x="65" y="63"/>
                    <a:pt x="65" y="63"/>
                    <a:pt x="65" y="62"/>
                  </a:cubicBezTo>
                  <a:cubicBezTo>
                    <a:pt x="65" y="62"/>
                    <a:pt x="66" y="61"/>
                    <a:pt x="67" y="61"/>
                  </a:cubicBezTo>
                  <a:cubicBezTo>
                    <a:pt x="68" y="61"/>
                    <a:pt x="67" y="60"/>
                    <a:pt x="67" y="60"/>
                  </a:cubicBezTo>
                  <a:cubicBezTo>
                    <a:pt x="66" y="59"/>
                    <a:pt x="66" y="59"/>
                    <a:pt x="65" y="59"/>
                  </a:cubicBezTo>
                  <a:cubicBezTo>
                    <a:pt x="64" y="59"/>
                    <a:pt x="63" y="60"/>
                    <a:pt x="63" y="61"/>
                  </a:cubicBezTo>
                  <a:cubicBezTo>
                    <a:pt x="63" y="62"/>
                    <a:pt x="63" y="63"/>
                    <a:pt x="65" y="64"/>
                  </a:cubicBezTo>
                  <a:cubicBezTo>
                    <a:pt x="66" y="65"/>
                    <a:pt x="67" y="65"/>
                    <a:pt x="68" y="65"/>
                  </a:cubicBezTo>
                  <a:cubicBezTo>
                    <a:pt x="69" y="66"/>
                    <a:pt x="70" y="65"/>
                    <a:pt x="71" y="64"/>
                  </a:cubicBezTo>
                  <a:cubicBezTo>
                    <a:pt x="71" y="63"/>
                    <a:pt x="71" y="63"/>
                    <a:pt x="71" y="62"/>
                  </a:cubicBezTo>
                  <a:cubicBezTo>
                    <a:pt x="71" y="61"/>
                    <a:pt x="71" y="60"/>
                    <a:pt x="71" y="59"/>
                  </a:cubicBezTo>
                  <a:cubicBezTo>
                    <a:pt x="70" y="58"/>
                    <a:pt x="69" y="57"/>
                    <a:pt x="67" y="56"/>
                  </a:cubicBezTo>
                  <a:cubicBezTo>
                    <a:pt x="66" y="56"/>
                    <a:pt x="66" y="56"/>
                    <a:pt x="65" y="56"/>
                  </a:cubicBezTo>
                  <a:cubicBezTo>
                    <a:pt x="63" y="55"/>
                    <a:pt x="62" y="56"/>
                    <a:pt x="61" y="56"/>
                  </a:cubicBezTo>
                  <a:cubicBezTo>
                    <a:pt x="60" y="57"/>
                    <a:pt x="59" y="58"/>
                    <a:pt x="59" y="60"/>
                  </a:cubicBezTo>
                  <a:cubicBezTo>
                    <a:pt x="58" y="61"/>
                    <a:pt x="58" y="63"/>
                    <a:pt x="59" y="65"/>
                  </a:cubicBezTo>
                  <a:cubicBezTo>
                    <a:pt x="60" y="67"/>
                    <a:pt x="61" y="71"/>
                    <a:pt x="64" y="73"/>
                  </a:cubicBezTo>
                  <a:cubicBezTo>
                    <a:pt x="67" y="75"/>
                    <a:pt x="69" y="75"/>
                    <a:pt x="72" y="73"/>
                  </a:cubicBezTo>
                  <a:cubicBezTo>
                    <a:pt x="75" y="71"/>
                    <a:pt x="77" y="68"/>
                    <a:pt x="79" y="65"/>
                  </a:cubicBezTo>
                  <a:cubicBezTo>
                    <a:pt x="81" y="61"/>
                    <a:pt x="82" y="57"/>
                    <a:pt x="81" y="54"/>
                  </a:cubicBezTo>
                  <a:cubicBezTo>
                    <a:pt x="80" y="49"/>
                    <a:pt x="77" y="45"/>
                    <a:pt x="69" y="44"/>
                  </a:cubicBezTo>
                  <a:cubicBezTo>
                    <a:pt x="59" y="42"/>
                    <a:pt x="50" y="52"/>
                    <a:pt x="44" y="63"/>
                  </a:cubicBezTo>
                  <a:cubicBezTo>
                    <a:pt x="43" y="64"/>
                    <a:pt x="43" y="64"/>
                    <a:pt x="43" y="65"/>
                  </a:cubicBezTo>
                  <a:cubicBezTo>
                    <a:pt x="44" y="57"/>
                    <a:pt x="45" y="50"/>
                    <a:pt x="45" y="44"/>
                  </a:cubicBezTo>
                  <a:cubicBezTo>
                    <a:pt x="46" y="37"/>
                    <a:pt x="47" y="32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28"/>
                    <a:pt x="48" y="25"/>
                    <a:pt x="48" y="22"/>
                  </a:cubicBezTo>
                  <a:cubicBezTo>
                    <a:pt x="49" y="17"/>
                    <a:pt x="49" y="12"/>
                    <a:pt x="49" y="8"/>
                  </a:cubicBezTo>
                  <a:cubicBezTo>
                    <a:pt x="48" y="4"/>
                    <a:pt x="45" y="0"/>
                    <a:pt x="41" y="3"/>
                  </a:cubicBezTo>
                  <a:cubicBezTo>
                    <a:pt x="40" y="5"/>
                    <a:pt x="38" y="8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1"/>
                    <a:pt x="39" y="12"/>
                  </a:cubicBezTo>
                  <a:cubicBezTo>
                    <a:pt x="39" y="14"/>
                    <a:pt x="39" y="15"/>
                    <a:pt x="40" y="16"/>
                  </a:cubicBezTo>
                  <a:cubicBezTo>
                    <a:pt x="41" y="22"/>
                    <a:pt x="43" y="30"/>
                    <a:pt x="44" y="35"/>
                  </a:cubicBezTo>
                  <a:cubicBezTo>
                    <a:pt x="44" y="37"/>
                    <a:pt x="43" y="39"/>
                    <a:pt x="43" y="42"/>
                  </a:cubicBezTo>
                  <a:cubicBezTo>
                    <a:pt x="42" y="47"/>
                    <a:pt x="42" y="53"/>
                    <a:pt x="41" y="59"/>
                  </a:cubicBezTo>
                  <a:cubicBezTo>
                    <a:pt x="39" y="49"/>
                    <a:pt x="34" y="40"/>
                    <a:pt x="29" y="37"/>
                  </a:cubicBezTo>
                  <a:cubicBezTo>
                    <a:pt x="26" y="35"/>
                    <a:pt x="23" y="34"/>
                    <a:pt x="20" y="34"/>
                  </a:cubicBezTo>
                  <a:cubicBezTo>
                    <a:pt x="16" y="34"/>
                    <a:pt x="13" y="35"/>
                    <a:pt x="9" y="36"/>
                  </a:cubicBezTo>
                  <a:cubicBezTo>
                    <a:pt x="6" y="37"/>
                    <a:pt x="3" y="39"/>
                    <a:pt x="2" y="42"/>
                  </a:cubicBezTo>
                  <a:cubicBezTo>
                    <a:pt x="1" y="43"/>
                    <a:pt x="0" y="45"/>
                    <a:pt x="0" y="47"/>
                  </a:cubicBezTo>
                  <a:cubicBezTo>
                    <a:pt x="0" y="50"/>
                    <a:pt x="2" y="53"/>
                    <a:pt x="5" y="56"/>
                  </a:cubicBezTo>
                  <a:cubicBezTo>
                    <a:pt x="7" y="58"/>
                    <a:pt x="9" y="60"/>
                    <a:pt x="11" y="61"/>
                  </a:cubicBezTo>
                  <a:cubicBezTo>
                    <a:pt x="14" y="62"/>
                    <a:pt x="16" y="63"/>
                    <a:pt x="19" y="63"/>
                  </a:cubicBezTo>
                  <a:cubicBezTo>
                    <a:pt x="21" y="63"/>
                    <a:pt x="23" y="63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7" y="59"/>
                    <a:pt x="28" y="56"/>
                    <a:pt x="29" y="52"/>
                  </a:cubicBezTo>
                  <a:cubicBezTo>
                    <a:pt x="29" y="49"/>
                    <a:pt x="28" y="45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19" y="36"/>
                    <a:pt x="15" y="36"/>
                    <a:pt x="13" y="39"/>
                  </a:cubicBezTo>
                  <a:cubicBezTo>
                    <a:pt x="12" y="40"/>
                    <a:pt x="11" y="42"/>
                    <a:pt x="10" y="43"/>
                  </a:cubicBezTo>
                  <a:cubicBezTo>
                    <a:pt x="9" y="45"/>
                    <a:pt x="9" y="47"/>
                    <a:pt x="9" y="48"/>
                  </a:cubicBezTo>
                  <a:cubicBezTo>
                    <a:pt x="8" y="52"/>
                    <a:pt x="10" y="56"/>
                    <a:pt x="14" y="56"/>
                  </a:cubicBezTo>
                  <a:cubicBezTo>
                    <a:pt x="16" y="57"/>
                    <a:pt x="19" y="54"/>
                    <a:pt x="21" y="51"/>
                  </a:cubicBezTo>
                  <a:cubicBezTo>
                    <a:pt x="22" y="50"/>
                    <a:pt x="22" y="50"/>
                    <a:pt x="23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8"/>
                    <a:pt x="23" y="48"/>
                    <a:pt x="23" y="47"/>
                  </a:cubicBezTo>
                  <a:cubicBezTo>
                    <a:pt x="22" y="46"/>
                    <a:pt x="21" y="45"/>
                    <a:pt x="19" y="45"/>
                  </a:cubicBezTo>
                  <a:cubicBezTo>
                    <a:pt x="15" y="45"/>
                    <a:pt x="14" y="45"/>
                    <a:pt x="13" y="46"/>
                  </a:cubicBezTo>
                  <a:cubicBezTo>
                    <a:pt x="13" y="47"/>
                    <a:pt x="13" y="47"/>
                    <a:pt x="13" y="48"/>
                  </a:cubicBezTo>
                  <a:cubicBezTo>
                    <a:pt x="14" y="49"/>
                    <a:pt x="15" y="50"/>
                    <a:pt x="16" y="50"/>
                  </a:cubicBezTo>
                  <a:cubicBezTo>
                    <a:pt x="16" y="50"/>
                    <a:pt x="17" y="50"/>
                    <a:pt x="17" y="50"/>
                  </a:cubicBezTo>
                  <a:cubicBezTo>
                    <a:pt x="17" y="50"/>
                    <a:pt x="17" y="49"/>
                    <a:pt x="16" y="48"/>
                  </a:cubicBezTo>
                  <a:cubicBezTo>
                    <a:pt x="16" y="48"/>
                    <a:pt x="16" y="48"/>
                    <a:pt x="15" y="48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6" y="47"/>
                    <a:pt x="17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8"/>
                    <a:pt x="20" y="49"/>
                    <a:pt x="19" y="49"/>
                  </a:cubicBezTo>
                  <a:cubicBezTo>
                    <a:pt x="17" y="52"/>
                    <a:pt x="14" y="54"/>
                    <a:pt x="12" y="54"/>
                  </a:cubicBezTo>
                  <a:cubicBezTo>
                    <a:pt x="11" y="54"/>
                    <a:pt x="11" y="52"/>
                    <a:pt x="11" y="50"/>
                  </a:cubicBezTo>
                  <a:cubicBezTo>
                    <a:pt x="11" y="48"/>
                    <a:pt x="12" y="47"/>
                    <a:pt x="12" y="45"/>
                  </a:cubicBezTo>
                  <a:cubicBezTo>
                    <a:pt x="13" y="44"/>
                    <a:pt x="14" y="42"/>
                    <a:pt x="15" y="41"/>
                  </a:cubicBezTo>
                  <a:cubicBezTo>
                    <a:pt x="17" y="39"/>
                    <a:pt x="20" y="38"/>
                    <a:pt x="23" y="41"/>
                  </a:cubicBezTo>
                  <a:cubicBezTo>
                    <a:pt x="23" y="41"/>
                    <a:pt x="23" y="42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6" y="44"/>
                    <a:pt x="27" y="48"/>
                    <a:pt x="26" y="51"/>
                  </a:cubicBezTo>
                  <a:cubicBezTo>
                    <a:pt x="26" y="54"/>
                    <a:pt x="24" y="57"/>
                    <a:pt x="23" y="59"/>
                  </a:cubicBezTo>
                  <a:cubicBezTo>
                    <a:pt x="23" y="59"/>
                    <a:pt x="22" y="59"/>
                    <a:pt x="22" y="59"/>
                  </a:cubicBezTo>
                  <a:cubicBezTo>
                    <a:pt x="21" y="60"/>
                    <a:pt x="19" y="61"/>
                    <a:pt x="17" y="61"/>
                  </a:cubicBezTo>
                  <a:cubicBezTo>
                    <a:pt x="15" y="61"/>
                    <a:pt x="13" y="60"/>
                    <a:pt x="11" y="59"/>
                  </a:cubicBezTo>
                  <a:cubicBezTo>
                    <a:pt x="9" y="58"/>
                    <a:pt x="7" y="57"/>
                    <a:pt x="6" y="55"/>
                  </a:cubicBezTo>
                  <a:cubicBezTo>
                    <a:pt x="4" y="53"/>
                    <a:pt x="2" y="51"/>
                    <a:pt x="2" y="48"/>
                  </a:cubicBezTo>
                  <a:cubicBezTo>
                    <a:pt x="2" y="47"/>
                    <a:pt x="3" y="45"/>
                    <a:pt x="4" y="44"/>
                  </a:cubicBezTo>
                  <a:cubicBezTo>
                    <a:pt x="6" y="41"/>
                    <a:pt x="8" y="39"/>
                    <a:pt x="11" y="38"/>
                  </a:cubicBezTo>
                  <a:cubicBezTo>
                    <a:pt x="15" y="37"/>
                    <a:pt x="18" y="36"/>
                    <a:pt x="21" y="36"/>
                  </a:cubicBezTo>
                  <a:cubicBezTo>
                    <a:pt x="24" y="36"/>
                    <a:pt x="27" y="37"/>
                    <a:pt x="29" y="38"/>
                  </a:cubicBezTo>
                  <a:cubicBezTo>
                    <a:pt x="35" y="42"/>
                    <a:pt x="39" y="54"/>
                    <a:pt x="40" y="66"/>
                  </a:cubicBezTo>
                  <a:cubicBezTo>
                    <a:pt x="40" y="68"/>
                    <a:pt x="39" y="71"/>
                    <a:pt x="39" y="73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8" y="77"/>
                    <a:pt x="37" y="80"/>
                    <a:pt x="36" y="82"/>
                  </a:cubicBezTo>
                  <a:cubicBezTo>
                    <a:pt x="36" y="85"/>
                    <a:pt x="36" y="88"/>
                    <a:pt x="37" y="89"/>
                  </a:cubicBezTo>
                  <a:cubicBezTo>
                    <a:pt x="36" y="102"/>
                    <a:pt x="35" y="112"/>
                    <a:pt x="36" y="114"/>
                  </a:cubicBezTo>
                  <a:cubicBezTo>
                    <a:pt x="37" y="115"/>
                    <a:pt x="38" y="116"/>
                    <a:pt x="39" y="116"/>
                  </a:cubicBezTo>
                  <a:cubicBezTo>
                    <a:pt x="40" y="115"/>
                    <a:pt x="39" y="115"/>
                    <a:pt x="39" y="114"/>
                  </a:cubicBezTo>
                  <a:cubicBezTo>
                    <a:pt x="39" y="114"/>
                    <a:pt x="39" y="114"/>
                    <a:pt x="38" y="114"/>
                  </a:cubicBezTo>
                  <a:cubicBezTo>
                    <a:pt x="38" y="111"/>
                    <a:pt x="38" y="102"/>
                    <a:pt x="40" y="91"/>
                  </a:cubicBezTo>
                  <a:close/>
                  <a:moveTo>
                    <a:pt x="45" y="29"/>
                  </a:moveTo>
                  <a:cubicBezTo>
                    <a:pt x="45" y="30"/>
                    <a:pt x="44" y="31"/>
                    <a:pt x="44" y="34"/>
                  </a:cubicBezTo>
                  <a:cubicBezTo>
                    <a:pt x="44" y="30"/>
                    <a:pt x="43" y="23"/>
                    <a:pt x="42" y="18"/>
                  </a:cubicBezTo>
                  <a:cubicBezTo>
                    <a:pt x="42" y="16"/>
                    <a:pt x="42" y="15"/>
                    <a:pt x="41" y="14"/>
                  </a:cubicBezTo>
                  <a:cubicBezTo>
                    <a:pt x="41" y="13"/>
                    <a:pt x="41" y="12"/>
                    <a:pt x="41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9"/>
                    <a:pt x="42" y="7"/>
                    <a:pt x="44" y="5"/>
                  </a:cubicBezTo>
                  <a:cubicBezTo>
                    <a:pt x="44" y="5"/>
                    <a:pt x="45" y="5"/>
                    <a:pt x="45" y="5"/>
                  </a:cubicBezTo>
                  <a:cubicBezTo>
                    <a:pt x="46" y="4"/>
                    <a:pt x="46" y="5"/>
                    <a:pt x="46" y="7"/>
                  </a:cubicBezTo>
                  <a:cubicBezTo>
                    <a:pt x="47" y="11"/>
                    <a:pt x="46" y="15"/>
                    <a:pt x="46" y="20"/>
                  </a:cubicBezTo>
                  <a:cubicBezTo>
                    <a:pt x="45" y="23"/>
                    <a:pt x="45" y="26"/>
                    <a:pt x="45" y="29"/>
                  </a:cubicBezTo>
                  <a:cubicBezTo>
                    <a:pt x="45" y="29"/>
                    <a:pt x="45" y="29"/>
                    <a:pt x="45" y="29"/>
                  </a:cubicBezTo>
                  <a:close/>
                  <a:moveTo>
                    <a:pt x="20" y="46"/>
                  </a:moveTo>
                  <a:cubicBezTo>
                    <a:pt x="20" y="46"/>
                    <a:pt x="21" y="46"/>
                    <a:pt x="20" y="47"/>
                  </a:cubicBezTo>
                  <a:cubicBezTo>
                    <a:pt x="20" y="46"/>
                    <a:pt x="20" y="46"/>
                    <a:pt x="2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68"/>
            <p:cNvSpPr>
              <a:spLocks/>
            </p:cNvSpPr>
            <p:nvPr/>
          </p:nvSpPr>
          <p:spPr bwMode="auto">
            <a:xfrm>
              <a:off x="4356" y="96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69"/>
            <p:cNvSpPr>
              <a:spLocks noEditPoints="1"/>
            </p:cNvSpPr>
            <p:nvPr/>
          </p:nvSpPr>
          <p:spPr bwMode="auto">
            <a:xfrm>
              <a:off x="4344" y="949"/>
              <a:ext cx="23" cy="12"/>
            </a:xfrm>
            <a:custGeom>
              <a:avLst/>
              <a:gdLst>
                <a:gd name="T0" fmla="*/ 1 w 35"/>
                <a:gd name="T1" fmla="*/ 4 h 17"/>
                <a:gd name="T2" fmla="*/ 1 w 35"/>
                <a:gd name="T3" fmla="*/ 4 h 17"/>
                <a:gd name="T4" fmla="*/ 17 w 35"/>
                <a:gd name="T5" fmla="*/ 7 h 17"/>
                <a:gd name="T6" fmla="*/ 25 w 35"/>
                <a:gd name="T7" fmla="*/ 13 h 17"/>
                <a:gd name="T8" fmla="*/ 29 w 35"/>
                <a:gd name="T9" fmla="*/ 17 h 17"/>
                <a:gd name="T10" fmla="*/ 33 w 35"/>
                <a:gd name="T11" fmla="*/ 14 h 17"/>
                <a:gd name="T12" fmla="*/ 31 w 35"/>
                <a:gd name="T13" fmla="*/ 6 h 17"/>
                <a:gd name="T14" fmla="*/ 19 w 35"/>
                <a:gd name="T15" fmla="*/ 5 h 17"/>
                <a:gd name="T16" fmla="*/ 18 w 35"/>
                <a:gd name="T17" fmla="*/ 4 h 17"/>
                <a:gd name="T18" fmla="*/ 2 w 35"/>
                <a:gd name="T19" fmla="*/ 1 h 17"/>
                <a:gd name="T20" fmla="*/ 1 w 35"/>
                <a:gd name="T21" fmla="*/ 3 h 17"/>
                <a:gd name="T22" fmla="*/ 1 w 35"/>
                <a:gd name="T23" fmla="*/ 4 h 17"/>
                <a:gd name="T24" fmla="*/ 1 w 35"/>
                <a:gd name="T25" fmla="*/ 4 h 17"/>
                <a:gd name="T26" fmla="*/ 11 w 35"/>
                <a:gd name="T27" fmla="*/ 4 h 17"/>
                <a:gd name="T28" fmla="*/ 6 w 35"/>
                <a:gd name="T29" fmla="*/ 3 h 17"/>
                <a:gd name="T30" fmla="*/ 11 w 35"/>
                <a:gd name="T31" fmla="*/ 4 h 17"/>
                <a:gd name="T32" fmla="*/ 21 w 35"/>
                <a:gd name="T33" fmla="*/ 7 h 17"/>
                <a:gd name="T34" fmla="*/ 29 w 35"/>
                <a:gd name="T35" fmla="*/ 8 h 17"/>
                <a:gd name="T36" fmla="*/ 32 w 35"/>
                <a:gd name="T37" fmla="*/ 14 h 17"/>
                <a:gd name="T38" fmla="*/ 30 w 35"/>
                <a:gd name="T39" fmla="*/ 14 h 17"/>
                <a:gd name="T40" fmla="*/ 26 w 35"/>
                <a:gd name="T41" fmla="*/ 11 h 17"/>
                <a:gd name="T42" fmla="*/ 21 w 35"/>
                <a:gd name="T43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" h="17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4" y="6"/>
                    <a:pt x="11" y="7"/>
                    <a:pt x="17" y="7"/>
                  </a:cubicBezTo>
                  <a:cubicBezTo>
                    <a:pt x="20" y="9"/>
                    <a:pt x="22" y="11"/>
                    <a:pt x="25" y="13"/>
                  </a:cubicBezTo>
                  <a:cubicBezTo>
                    <a:pt x="26" y="15"/>
                    <a:pt x="28" y="16"/>
                    <a:pt x="29" y="17"/>
                  </a:cubicBezTo>
                  <a:cubicBezTo>
                    <a:pt x="31" y="17"/>
                    <a:pt x="32" y="16"/>
                    <a:pt x="33" y="14"/>
                  </a:cubicBezTo>
                  <a:cubicBezTo>
                    <a:pt x="35" y="9"/>
                    <a:pt x="34" y="7"/>
                    <a:pt x="31" y="6"/>
                  </a:cubicBezTo>
                  <a:cubicBezTo>
                    <a:pt x="28" y="5"/>
                    <a:pt x="24" y="5"/>
                    <a:pt x="19" y="5"/>
                  </a:cubicBezTo>
                  <a:cubicBezTo>
                    <a:pt x="19" y="5"/>
                    <a:pt x="18" y="5"/>
                    <a:pt x="18" y="4"/>
                  </a:cubicBezTo>
                  <a:cubicBezTo>
                    <a:pt x="13" y="2"/>
                    <a:pt x="8" y="0"/>
                    <a:pt x="2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lose/>
                  <a:moveTo>
                    <a:pt x="11" y="4"/>
                  </a:moveTo>
                  <a:cubicBezTo>
                    <a:pt x="9" y="4"/>
                    <a:pt x="7" y="4"/>
                    <a:pt x="6" y="3"/>
                  </a:cubicBezTo>
                  <a:cubicBezTo>
                    <a:pt x="8" y="3"/>
                    <a:pt x="9" y="4"/>
                    <a:pt x="11" y="4"/>
                  </a:cubicBezTo>
                  <a:close/>
                  <a:moveTo>
                    <a:pt x="21" y="7"/>
                  </a:moveTo>
                  <a:cubicBezTo>
                    <a:pt x="24" y="7"/>
                    <a:pt x="27" y="7"/>
                    <a:pt x="29" y="8"/>
                  </a:cubicBezTo>
                  <a:cubicBezTo>
                    <a:pt x="32" y="9"/>
                    <a:pt x="33" y="10"/>
                    <a:pt x="32" y="14"/>
                  </a:cubicBezTo>
                  <a:cubicBezTo>
                    <a:pt x="32" y="15"/>
                    <a:pt x="31" y="15"/>
                    <a:pt x="30" y="14"/>
                  </a:cubicBezTo>
                  <a:cubicBezTo>
                    <a:pt x="29" y="14"/>
                    <a:pt x="28" y="13"/>
                    <a:pt x="26" y="11"/>
                  </a:cubicBezTo>
                  <a:cubicBezTo>
                    <a:pt x="24" y="10"/>
                    <a:pt x="23" y="8"/>
                    <a:pt x="2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0"/>
            <p:cNvSpPr>
              <a:spLocks noEditPoints="1"/>
            </p:cNvSpPr>
            <p:nvPr/>
          </p:nvSpPr>
          <p:spPr bwMode="auto">
            <a:xfrm>
              <a:off x="4332" y="878"/>
              <a:ext cx="16" cy="21"/>
            </a:xfrm>
            <a:custGeom>
              <a:avLst/>
              <a:gdLst>
                <a:gd name="T0" fmla="*/ 2 w 25"/>
                <a:gd name="T1" fmla="*/ 31 h 31"/>
                <a:gd name="T2" fmla="*/ 2 w 25"/>
                <a:gd name="T3" fmla="*/ 31 h 31"/>
                <a:gd name="T4" fmla="*/ 10 w 25"/>
                <a:gd name="T5" fmla="*/ 17 h 31"/>
                <a:gd name="T6" fmla="*/ 19 w 25"/>
                <a:gd name="T7" fmla="*/ 11 h 31"/>
                <a:gd name="T8" fmla="*/ 24 w 25"/>
                <a:gd name="T9" fmla="*/ 8 h 31"/>
                <a:gd name="T10" fmla="*/ 22 w 25"/>
                <a:gd name="T11" fmla="*/ 3 h 31"/>
                <a:gd name="T12" fmla="*/ 14 w 25"/>
                <a:gd name="T13" fmla="*/ 3 h 31"/>
                <a:gd name="T14" fmla="*/ 9 w 25"/>
                <a:gd name="T15" fmla="*/ 14 h 31"/>
                <a:gd name="T16" fmla="*/ 8 w 25"/>
                <a:gd name="T17" fmla="*/ 15 h 31"/>
                <a:gd name="T18" fmla="*/ 0 w 25"/>
                <a:gd name="T19" fmla="*/ 29 h 31"/>
                <a:gd name="T20" fmla="*/ 1 w 25"/>
                <a:gd name="T21" fmla="*/ 31 h 31"/>
                <a:gd name="T22" fmla="*/ 2 w 25"/>
                <a:gd name="T23" fmla="*/ 31 h 31"/>
                <a:gd name="T24" fmla="*/ 2 w 25"/>
                <a:gd name="T25" fmla="*/ 31 h 31"/>
                <a:gd name="T26" fmla="*/ 6 w 25"/>
                <a:gd name="T27" fmla="*/ 21 h 31"/>
                <a:gd name="T28" fmla="*/ 3 w 25"/>
                <a:gd name="T29" fmla="*/ 26 h 31"/>
                <a:gd name="T30" fmla="*/ 6 w 25"/>
                <a:gd name="T31" fmla="*/ 21 h 31"/>
                <a:gd name="T32" fmla="*/ 12 w 25"/>
                <a:gd name="T33" fmla="*/ 13 h 31"/>
                <a:gd name="T34" fmla="*/ 15 w 25"/>
                <a:gd name="T35" fmla="*/ 5 h 31"/>
                <a:gd name="T36" fmla="*/ 22 w 25"/>
                <a:gd name="T37" fmla="*/ 4 h 31"/>
                <a:gd name="T38" fmla="*/ 22 w 25"/>
                <a:gd name="T39" fmla="*/ 6 h 31"/>
                <a:gd name="T40" fmla="*/ 17 w 25"/>
                <a:gd name="T41" fmla="*/ 9 h 31"/>
                <a:gd name="T42" fmla="*/ 12 w 25"/>
                <a:gd name="T43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31">
                  <a:moveTo>
                    <a:pt x="2" y="3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6" y="28"/>
                    <a:pt x="8" y="22"/>
                    <a:pt x="10" y="17"/>
                  </a:cubicBezTo>
                  <a:cubicBezTo>
                    <a:pt x="13" y="14"/>
                    <a:pt x="16" y="13"/>
                    <a:pt x="19" y="11"/>
                  </a:cubicBezTo>
                  <a:cubicBezTo>
                    <a:pt x="21" y="10"/>
                    <a:pt x="23" y="9"/>
                    <a:pt x="24" y="8"/>
                  </a:cubicBezTo>
                  <a:cubicBezTo>
                    <a:pt x="25" y="6"/>
                    <a:pt x="24" y="5"/>
                    <a:pt x="22" y="3"/>
                  </a:cubicBezTo>
                  <a:cubicBezTo>
                    <a:pt x="18" y="0"/>
                    <a:pt x="16" y="1"/>
                    <a:pt x="14" y="3"/>
                  </a:cubicBezTo>
                  <a:cubicBezTo>
                    <a:pt x="12" y="5"/>
                    <a:pt x="10" y="9"/>
                    <a:pt x="9" y="14"/>
                  </a:cubicBezTo>
                  <a:cubicBezTo>
                    <a:pt x="9" y="14"/>
                    <a:pt x="9" y="15"/>
                    <a:pt x="8" y="15"/>
                  </a:cubicBezTo>
                  <a:cubicBezTo>
                    <a:pt x="5" y="18"/>
                    <a:pt x="1" y="23"/>
                    <a:pt x="0" y="29"/>
                  </a:cubicBezTo>
                  <a:cubicBezTo>
                    <a:pt x="0" y="30"/>
                    <a:pt x="1" y="30"/>
                    <a:pt x="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lose/>
                  <a:moveTo>
                    <a:pt x="6" y="21"/>
                  </a:moveTo>
                  <a:cubicBezTo>
                    <a:pt x="5" y="23"/>
                    <a:pt x="4" y="25"/>
                    <a:pt x="3" y="26"/>
                  </a:cubicBezTo>
                  <a:cubicBezTo>
                    <a:pt x="4" y="24"/>
                    <a:pt x="5" y="23"/>
                    <a:pt x="6" y="21"/>
                  </a:cubicBezTo>
                  <a:close/>
                  <a:moveTo>
                    <a:pt x="12" y="13"/>
                  </a:moveTo>
                  <a:cubicBezTo>
                    <a:pt x="13" y="9"/>
                    <a:pt x="14" y="7"/>
                    <a:pt x="15" y="5"/>
                  </a:cubicBezTo>
                  <a:cubicBezTo>
                    <a:pt x="17" y="3"/>
                    <a:pt x="19" y="2"/>
                    <a:pt x="22" y="4"/>
                  </a:cubicBezTo>
                  <a:cubicBezTo>
                    <a:pt x="22" y="5"/>
                    <a:pt x="22" y="5"/>
                    <a:pt x="22" y="6"/>
                  </a:cubicBezTo>
                  <a:cubicBezTo>
                    <a:pt x="21" y="7"/>
                    <a:pt x="19" y="8"/>
                    <a:pt x="17" y="9"/>
                  </a:cubicBezTo>
                  <a:cubicBezTo>
                    <a:pt x="15" y="10"/>
                    <a:pt x="13" y="11"/>
                    <a:pt x="12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71"/>
            <p:cNvSpPr>
              <a:spLocks noEditPoints="1"/>
            </p:cNvSpPr>
            <p:nvPr/>
          </p:nvSpPr>
          <p:spPr bwMode="auto">
            <a:xfrm>
              <a:off x="4263" y="880"/>
              <a:ext cx="17" cy="20"/>
            </a:xfrm>
            <a:custGeom>
              <a:avLst/>
              <a:gdLst>
                <a:gd name="T0" fmla="*/ 26 w 26"/>
                <a:gd name="T1" fmla="*/ 29 h 30"/>
                <a:gd name="T2" fmla="*/ 26 w 26"/>
                <a:gd name="T3" fmla="*/ 29 h 30"/>
                <a:gd name="T4" fmla="*/ 14 w 26"/>
                <a:gd name="T5" fmla="*/ 17 h 30"/>
                <a:gd name="T6" fmla="*/ 11 w 26"/>
                <a:gd name="T7" fmla="*/ 8 h 30"/>
                <a:gd name="T8" fmla="*/ 9 w 26"/>
                <a:gd name="T9" fmla="*/ 2 h 30"/>
                <a:gd name="T10" fmla="*/ 5 w 26"/>
                <a:gd name="T11" fmla="*/ 2 h 30"/>
                <a:gd name="T12" fmla="*/ 2 w 26"/>
                <a:gd name="T13" fmla="*/ 10 h 30"/>
                <a:gd name="T14" fmla="*/ 11 w 26"/>
                <a:gd name="T15" fmla="*/ 18 h 30"/>
                <a:gd name="T16" fmla="*/ 12 w 26"/>
                <a:gd name="T17" fmla="*/ 19 h 30"/>
                <a:gd name="T18" fmla="*/ 24 w 26"/>
                <a:gd name="T19" fmla="*/ 30 h 30"/>
                <a:gd name="T20" fmla="*/ 25 w 26"/>
                <a:gd name="T21" fmla="*/ 30 h 30"/>
                <a:gd name="T22" fmla="*/ 26 w 26"/>
                <a:gd name="T23" fmla="*/ 29 h 30"/>
                <a:gd name="T24" fmla="*/ 26 w 26"/>
                <a:gd name="T25" fmla="*/ 29 h 30"/>
                <a:gd name="T26" fmla="*/ 17 w 26"/>
                <a:gd name="T27" fmla="*/ 22 h 30"/>
                <a:gd name="T28" fmla="*/ 21 w 26"/>
                <a:gd name="T29" fmla="*/ 27 h 30"/>
                <a:gd name="T30" fmla="*/ 17 w 26"/>
                <a:gd name="T31" fmla="*/ 22 h 30"/>
                <a:gd name="T32" fmla="*/ 11 w 26"/>
                <a:gd name="T33" fmla="*/ 15 h 30"/>
                <a:gd name="T34" fmla="*/ 4 w 26"/>
                <a:gd name="T35" fmla="*/ 9 h 30"/>
                <a:gd name="T36" fmla="*/ 6 w 26"/>
                <a:gd name="T37" fmla="*/ 3 h 30"/>
                <a:gd name="T38" fmla="*/ 7 w 26"/>
                <a:gd name="T39" fmla="*/ 3 h 30"/>
                <a:gd name="T40" fmla="*/ 9 w 26"/>
                <a:gd name="T41" fmla="*/ 9 h 30"/>
                <a:gd name="T42" fmla="*/ 11 w 26"/>
                <a:gd name="T43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" h="30">
                  <a:moveTo>
                    <a:pt x="26" y="29"/>
                  </a:moveTo>
                  <a:cubicBezTo>
                    <a:pt x="26" y="29"/>
                    <a:pt x="26" y="29"/>
                    <a:pt x="26" y="29"/>
                  </a:cubicBezTo>
                  <a:cubicBezTo>
                    <a:pt x="24" y="25"/>
                    <a:pt x="19" y="21"/>
                    <a:pt x="14" y="17"/>
                  </a:cubicBezTo>
                  <a:cubicBezTo>
                    <a:pt x="13" y="14"/>
                    <a:pt x="12" y="11"/>
                    <a:pt x="11" y="8"/>
                  </a:cubicBezTo>
                  <a:cubicBezTo>
                    <a:pt x="11" y="5"/>
                    <a:pt x="10" y="3"/>
                    <a:pt x="9" y="2"/>
                  </a:cubicBezTo>
                  <a:cubicBezTo>
                    <a:pt x="8" y="1"/>
                    <a:pt x="7" y="0"/>
                    <a:pt x="5" y="2"/>
                  </a:cubicBezTo>
                  <a:cubicBezTo>
                    <a:pt x="0" y="5"/>
                    <a:pt x="0" y="8"/>
                    <a:pt x="2" y="10"/>
                  </a:cubicBezTo>
                  <a:cubicBezTo>
                    <a:pt x="4" y="13"/>
                    <a:pt x="7" y="15"/>
                    <a:pt x="11" y="18"/>
                  </a:cubicBezTo>
                  <a:cubicBezTo>
                    <a:pt x="11" y="18"/>
                    <a:pt x="12" y="18"/>
                    <a:pt x="12" y="19"/>
                  </a:cubicBezTo>
                  <a:cubicBezTo>
                    <a:pt x="14" y="23"/>
                    <a:pt x="18" y="28"/>
                    <a:pt x="24" y="30"/>
                  </a:cubicBezTo>
                  <a:cubicBezTo>
                    <a:pt x="24" y="30"/>
                    <a:pt x="25" y="30"/>
                    <a:pt x="25" y="30"/>
                  </a:cubicBezTo>
                  <a:cubicBezTo>
                    <a:pt x="26" y="30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lose/>
                  <a:moveTo>
                    <a:pt x="17" y="22"/>
                  </a:moveTo>
                  <a:cubicBezTo>
                    <a:pt x="19" y="24"/>
                    <a:pt x="20" y="25"/>
                    <a:pt x="21" y="27"/>
                  </a:cubicBezTo>
                  <a:cubicBezTo>
                    <a:pt x="20" y="25"/>
                    <a:pt x="18" y="24"/>
                    <a:pt x="17" y="22"/>
                  </a:cubicBezTo>
                  <a:close/>
                  <a:moveTo>
                    <a:pt x="11" y="15"/>
                  </a:moveTo>
                  <a:cubicBezTo>
                    <a:pt x="8" y="13"/>
                    <a:pt x="6" y="11"/>
                    <a:pt x="4" y="9"/>
                  </a:cubicBezTo>
                  <a:cubicBezTo>
                    <a:pt x="3" y="7"/>
                    <a:pt x="3" y="5"/>
                    <a:pt x="6" y="3"/>
                  </a:cubicBezTo>
                  <a:cubicBezTo>
                    <a:pt x="6" y="2"/>
                    <a:pt x="7" y="3"/>
                    <a:pt x="7" y="3"/>
                  </a:cubicBezTo>
                  <a:cubicBezTo>
                    <a:pt x="8" y="4"/>
                    <a:pt x="9" y="6"/>
                    <a:pt x="9" y="9"/>
                  </a:cubicBezTo>
                  <a:cubicBezTo>
                    <a:pt x="10" y="11"/>
                    <a:pt x="10" y="13"/>
                    <a:pt x="1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72"/>
            <p:cNvSpPr>
              <a:spLocks noEditPoints="1"/>
            </p:cNvSpPr>
            <p:nvPr/>
          </p:nvSpPr>
          <p:spPr bwMode="auto">
            <a:xfrm>
              <a:off x="4233" y="949"/>
              <a:ext cx="22" cy="14"/>
            </a:xfrm>
            <a:custGeom>
              <a:avLst/>
              <a:gdLst>
                <a:gd name="T0" fmla="*/ 31 w 32"/>
                <a:gd name="T1" fmla="*/ 0 h 21"/>
                <a:gd name="T2" fmla="*/ 31 w 32"/>
                <a:gd name="T3" fmla="*/ 0 h 21"/>
                <a:gd name="T4" fmla="*/ 18 w 32"/>
                <a:gd name="T5" fmla="*/ 9 h 21"/>
                <a:gd name="T6" fmla="*/ 8 w 32"/>
                <a:gd name="T7" fmla="*/ 10 h 21"/>
                <a:gd name="T8" fmla="*/ 2 w 32"/>
                <a:gd name="T9" fmla="*/ 11 h 21"/>
                <a:gd name="T10" fmla="*/ 1 w 32"/>
                <a:gd name="T11" fmla="*/ 15 h 21"/>
                <a:gd name="T12" fmla="*/ 9 w 32"/>
                <a:gd name="T13" fmla="*/ 19 h 21"/>
                <a:gd name="T14" fmla="*/ 17 w 32"/>
                <a:gd name="T15" fmla="*/ 12 h 21"/>
                <a:gd name="T16" fmla="*/ 19 w 32"/>
                <a:gd name="T17" fmla="*/ 11 h 21"/>
                <a:gd name="T18" fmla="*/ 32 w 32"/>
                <a:gd name="T19" fmla="*/ 2 h 21"/>
                <a:gd name="T20" fmla="*/ 32 w 32"/>
                <a:gd name="T21" fmla="*/ 0 h 21"/>
                <a:gd name="T22" fmla="*/ 31 w 32"/>
                <a:gd name="T23" fmla="*/ 0 h 21"/>
                <a:gd name="T24" fmla="*/ 31 w 32"/>
                <a:gd name="T25" fmla="*/ 0 h 21"/>
                <a:gd name="T26" fmla="*/ 23 w 32"/>
                <a:gd name="T27" fmla="*/ 7 h 21"/>
                <a:gd name="T28" fmla="*/ 28 w 32"/>
                <a:gd name="T29" fmla="*/ 3 h 21"/>
                <a:gd name="T30" fmla="*/ 23 w 32"/>
                <a:gd name="T31" fmla="*/ 7 h 21"/>
                <a:gd name="T32" fmla="*/ 15 w 32"/>
                <a:gd name="T33" fmla="*/ 12 h 21"/>
                <a:gd name="T34" fmla="*/ 8 w 32"/>
                <a:gd name="T35" fmla="*/ 17 h 21"/>
                <a:gd name="T36" fmla="*/ 2 w 32"/>
                <a:gd name="T37" fmla="*/ 14 h 21"/>
                <a:gd name="T38" fmla="*/ 3 w 32"/>
                <a:gd name="T39" fmla="*/ 13 h 21"/>
                <a:gd name="T40" fmla="*/ 8 w 32"/>
                <a:gd name="T41" fmla="*/ 12 h 21"/>
                <a:gd name="T42" fmla="*/ 15 w 32"/>
                <a:gd name="T4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" h="21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7" y="0"/>
                    <a:pt x="22" y="5"/>
                    <a:pt x="18" y="9"/>
                  </a:cubicBezTo>
                  <a:cubicBezTo>
                    <a:pt x="14" y="10"/>
                    <a:pt x="11" y="10"/>
                    <a:pt x="8" y="10"/>
                  </a:cubicBezTo>
                  <a:cubicBezTo>
                    <a:pt x="5" y="10"/>
                    <a:pt x="3" y="10"/>
                    <a:pt x="2" y="11"/>
                  </a:cubicBezTo>
                  <a:cubicBezTo>
                    <a:pt x="0" y="11"/>
                    <a:pt x="0" y="13"/>
                    <a:pt x="1" y="15"/>
                  </a:cubicBezTo>
                  <a:cubicBezTo>
                    <a:pt x="3" y="20"/>
                    <a:pt x="6" y="21"/>
                    <a:pt x="9" y="19"/>
                  </a:cubicBezTo>
                  <a:cubicBezTo>
                    <a:pt x="11" y="18"/>
                    <a:pt x="14" y="15"/>
                    <a:pt x="17" y="12"/>
                  </a:cubicBezTo>
                  <a:cubicBezTo>
                    <a:pt x="18" y="12"/>
                    <a:pt x="18" y="11"/>
                    <a:pt x="19" y="11"/>
                  </a:cubicBezTo>
                  <a:cubicBezTo>
                    <a:pt x="23" y="10"/>
                    <a:pt x="28" y="7"/>
                    <a:pt x="32" y="2"/>
                  </a:cubicBezTo>
                  <a:cubicBezTo>
                    <a:pt x="32" y="2"/>
                    <a:pt x="32" y="1"/>
                    <a:pt x="32" y="0"/>
                  </a:cubicBezTo>
                  <a:cubicBezTo>
                    <a:pt x="32" y="0"/>
                    <a:pt x="32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lose/>
                  <a:moveTo>
                    <a:pt x="23" y="7"/>
                  </a:moveTo>
                  <a:cubicBezTo>
                    <a:pt x="25" y="5"/>
                    <a:pt x="27" y="4"/>
                    <a:pt x="28" y="3"/>
                  </a:cubicBezTo>
                  <a:cubicBezTo>
                    <a:pt x="27" y="5"/>
                    <a:pt x="25" y="6"/>
                    <a:pt x="23" y="7"/>
                  </a:cubicBezTo>
                  <a:close/>
                  <a:moveTo>
                    <a:pt x="15" y="12"/>
                  </a:moveTo>
                  <a:cubicBezTo>
                    <a:pt x="12" y="14"/>
                    <a:pt x="10" y="16"/>
                    <a:pt x="8" y="17"/>
                  </a:cubicBezTo>
                  <a:cubicBezTo>
                    <a:pt x="5" y="18"/>
                    <a:pt x="3" y="18"/>
                    <a:pt x="2" y="14"/>
                  </a:cubicBezTo>
                  <a:cubicBezTo>
                    <a:pt x="2" y="14"/>
                    <a:pt x="2" y="13"/>
                    <a:pt x="3" y="13"/>
                  </a:cubicBezTo>
                  <a:cubicBezTo>
                    <a:pt x="4" y="12"/>
                    <a:pt x="6" y="12"/>
                    <a:pt x="8" y="12"/>
                  </a:cubicBezTo>
                  <a:cubicBezTo>
                    <a:pt x="10" y="12"/>
                    <a:pt x="12" y="12"/>
                    <a:pt x="1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73"/>
            <p:cNvSpPr>
              <a:spLocks noEditPoints="1"/>
            </p:cNvSpPr>
            <p:nvPr/>
          </p:nvSpPr>
          <p:spPr bwMode="auto">
            <a:xfrm>
              <a:off x="4350" y="970"/>
              <a:ext cx="11" cy="9"/>
            </a:xfrm>
            <a:custGeom>
              <a:avLst/>
              <a:gdLst>
                <a:gd name="T0" fmla="*/ 3 w 15"/>
                <a:gd name="T1" fmla="*/ 10 h 13"/>
                <a:gd name="T2" fmla="*/ 10 w 15"/>
                <a:gd name="T3" fmla="*/ 9 h 13"/>
                <a:gd name="T4" fmla="*/ 12 w 15"/>
                <a:gd name="T5" fmla="*/ 7 h 13"/>
                <a:gd name="T6" fmla="*/ 2 w 15"/>
                <a:gd name="T7" fmla="*/ 2 h 13"/>
                <a:gd name="T8" fmla="*/ 0 w 15"/>
                <a:gd name="T9" fmla="*/ 4 h 13"/>
                <a:gd name="T10" fmla="*/ 3 w 15"/>
                <a:gd name="T11" fmla="*/ 10 h 13"/>
                <a:gd name="T12" fmla="*/ 5 w 15"/>
                <a:gd name="T13" fmla="*/ 6 h 13"/>
                <a:gd name="T14" fmla="*/ 5 w 15"/>
                <a:gd name="T15" fmla="*/ 4 h 13"/>
                <a:gd name="T16" fmla="*/ 6 w 15"/>
                <a:gd name="T17" fmla="*/ 3 h 13"/>
                <a:gd name="T18" fmla="*/ 5 w 15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3">
                  <a:moveTo>
                    <a:pt x="3" y="10"/>
                  </a:moveTo>
                  <a:cubicBezTo>
                    <a:pt x="5" y="12"/>
                    <a:pt x="8" y="11"/>
                    <a:pt x="10" y="9"/>
                  </a:cubicBezTo>
                  <a:cubicBezTo>
                    <a:pt x="11" y="9"/>
                    <a:pt x="12" y="8"/>
                    <a:pt x="12" y="7"/>
                  </a:cubicBezTo>
                  <a:cubicBezTo>
                    <a:pt x="15" y="1"/>
                    <a:pt x="6" y="0"/>
                    <a:pt x="2" y="2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2" y="8"/>
                    <a:pt x="3" y="10"/>
                  </a:cubicBezTo>
                  <a:close/>
                  <a:moveTo>
                    <a:pt x="5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5" y="4"/>
                    <a:pt x="6" y="3"/>
                  </a:cubicBezTo>
                  <a:cubicBezTo>
                    <a:pt x="11" y="0"/>
                    <a:pt x="7" y="13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74"/>
            <p:cNvSpPr>
              <a:spLocks noEditPoints="1"/>
            </p:cNvSpPr>
            <p:nvPr/>
          </p:nvSpPr>
          <p:spPr bwMode="auto">
            <a:xfrm>
              <a:off x="4359" y="933"/>
              <a:ext cx="10" cy="8"/>
            </a:xfrm>
            <a:custGeom>
              <a:avLst/>
              <a:gdLst>
                <a:gd name="T0" fmla="*/ 3 w 15"/>
                <a:gd name="T1" fmla="*/ 10 h 13"/>
                <a:gd name="T2" fmla="*/ 10 w 15"/>
                <a:gd name="T3" fmla="*/ 9 h 13"/>
                <a:gd name="T4" fmla="*/ 12 w 15"/>
                <a:gd name="T5" fmla="*/ 7 h 13"/>
                <a:gd name="T6" fmla="*/ 2 w 15"/>
                <a:gd name="T7" fmla="*/ 2 h 13"/>
                <a:gd name="T8" fmla="*/ 0 w 15"/>
                <a:gd name="T9" fmla="*/ 4 h 13"/>
                <a:gd name="T10" fmla="*/ 3 w 15"/>
                <a:gd name="T11" fmla="*/ 10 h 13"/>
                <a:gd name="T12" fmla="*/ 5 w 15"/>
                <a:gd name="T13" fmla="*/ 6 h 13"/>
                <a:gd name="T14" fmla="*/ 4 w 15"/>
                <a:gd name="T15" fmla="*/ 5 h 13"/>
                <a:gd name="T16" fmla="*/ 5 w 15"/>
                <a:gd name="T17" fmla="*/ 3 h 13"/>
                <a:gd name="T18" fmla="*/ 5 w 15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3">
                  <a:moveTo>
                    <a:pt x="3" y="10"/>
                  </a:moveTo>
                  <a:cubicBezTo>
                    <a:pt x="5" y="12"/>
                    <a:pt x="8" y="12"/>
                    <a:pt x="10" y="9"/>
                  </a:cubicBezTo>
                  <a:cubicBezTo>
                    <a:pt x="11" y="9"/>
                    <a:pt x="11" y="8"/>
                    <a:pt x="12" y="7"/>
                  </a:cubicBezTo>
                  <a:cubicBezTo>
                    <a:pt x="15" y="1"/>
                    <a:pt x="5" y="0"/>
                    <a:pt x="2" y="2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2" y="8"/>
                    <a:pt x="3" y="10"/>
                  </a:cubicBezTo>
                  <a:close/>
                  <a:moveTo>
                    <a:pt x="5" y="6"/>
                  </a:moveTo>
                  <a:cubicBezTo>
                    <a:pt x="4" y="6"/>
                    <a:pt x="4" y="5"/>
                    <a:pt x="4" y="5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11" y="1"/>
                    <a:pt x="7" y="13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75"/>
            <p:cNvSpPr>
              <a:spLocks noEditPoints="1"/>
            </p:cNvSpPr>
            <p:nvPr/>
          </p:nvSpPr>
          <p:spPr bwMode="auto">
            <a:xfrm>
              <a:off x="4351" y="897"/>
              <a:ext cx="10" cy="8"/>
            </a:xfrm>
            <a:custGeom>
              <a:avLst/>
              <a:gdLst>
                <a:gd name="T0" fmla="*/ 3 w 15"/>
                <a:gd name="T1" fmla="*/ 10 h 12"/>
                <a:gd name="T2" fmla="*/ 10 w 15"/>
                <a:gd name="T3" fmla="*/ 9 h 12"/>
                <a:gd name="T4" fmla="*/ 12 w 15"/>
                <a:gd name="T5" fmla="*/ 7 h 12"/>
                <a:gd name="T6" fmla="*/ 2 w 15"/>
                <a:gd name="T7" fmla="*/ 2 h 12"/>
                <a:gd name="T8" fmla="*/ 0 w 15"/>
                <a:gd name="T9" fmla="*/ 4 h 12"/>
                <a:gd name="T10" fmla="*/ 3 w 15"/>
                <a:gd name="T11" fmla="*/ 10 h 12"/>
                <a:gd name="T12" fmla="*/ 5 w 15"/>
                <a:gd name="T13" fmla="*/ 6 h 12"/>
                <a:gd name="T14" fmla="*/ 4 w 15"/>
                <a:gd name="T15" fmla="*/ 4 h 12"/>
                <a:gd name="T16" fmla="*/ 5 w 15"/>
                <a:gd name="T17" fmla="*/ 3 h 12"/>
                <a:gd name="T18" fmla="*/ 5 w 15"/>
                <a:gd name="T1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2">
                  <a:moveTo>
                    <a:pt x="3" y="10"/>
                  </a:moveTo>
                  <a:cubicBezTo>
                    <a:pt x="5" y="12"/>
                    <a:pt x="8" y="11"/>
                    <a:pt x="10" y="9"/>
                  </a:cubicBezTo>
                  <a:cubicBezTo>
                    <a:pt x="11" y="8"/>
                    <a:pt x="11" y="8"/>
                    <a:pt x="12" y="7"/>
                  </a:cubicBezTo>
                  <a:cubicBezTo>
                    <a:pt x="15" y="1"/>
                    <a:pt x="5" y="0"/>
                    <a:pt x="2" y="2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1" y="8"/>
                    <a:pt x="3" y="10"/>
                  </a:cubicBezTo>
                  <a:close/>
                  <a:moveTo>
                    <a:pt x="5" y="6"/>
                  </a:move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11" y="0"/>
                    <a:pt x="7" y="12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76"/>
            <p:cNvSpPr>
              <a:spLocks noEditPoints="1"/>
            </p:cNvSpPr>
            <p:nvPr/>
          </p:nvSpPr>
          <p:spPr bwMode="auto">
            <a:xfrm>
              <a:off x="4318" y="874"/>
              <a:ext cx="10" cy="9"/>
            </a:xfrm>
            <a:custGeom>
              <a:avLst/>
              <a:gdLst>
                <a:gd name="T0" fmla="*/ 3 w 15"/>
                <a:gd name="T1" fmla="*/ 10 h 13"/>
                <a:gd name="T2" fmla="*/ 10 w 15"/>
                <a:gd name="T3" fmla="*/ 10 h 13"/>
                <a:gd name="T4" fmla="*/ 12 w 15"/>
                <a:gd name="T5" fmla="*/ 8 h 13"/>
                <a:gd name="T6" fmla="*/ 2 w 15"/>
                <a:gd name="T7" fmla="*/ 2 h 13"/>
                <a:gd name="T8" fmla="*/ 0 w 15"/>
                <a:gd name="T9" fmla="*/ 4 h 13"/>
                <a:gd name="T10" fmla="*/ 3 w 15"/>
                <a:gd name="T11" fmla="*/ 10 h 13"/>
                <a:gd name="T12" fmla="*/ 5 w 15"/>
                <a:gd name="T13" fmla="*/ 7 h 13"/>
                <a:gd name="T14" fmla="*/ 5 w 15"/>
                <a:gd name="T15" fmla="*/ 5 h 13"/>
                <a:gd name="T16" fmla="*/ 6 w 15"/>
                <a:gd name="T17" fmla="*/ 4 h 13"/>
                <a:gd name="T18" fmla="*/ 5 w 15"/>
                <a:gd name="T1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3">
                  <a:moveTo>
                    <a:pt x="3" y="10"/>
                  </a:moveTo>
                  <a:cubicBezTo>
                    <a:pt x="5" y="13"/>
                    <a:pt x="8" y="12"/>
                    <a:pt x="10" y="10"/>
                  </a:cubicBezTo>
                  <a:cubicBezTo>
                    <a:pt x="11" y="9"/>
                    <a:pt x="12" y="9"/>
                    <a:pt x="12" y="8"/>
                  </a:cubicBezTo>
                  <a:cubicBezTo>
                    <a:pt x="15" y="1"/>
                    <a:pt x="6" y="0"/>
                    <a:pt x="2" y="2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7"/>
                    <a:pt x="2" y="9"/>
                    <a:pt x="3" y="10"/>
                  </a:cubicBezTo>
                  <a:close/>
                  <a:moveTo>
                    <a:pt x="5" y="7"/>
                  </a:move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5" y="4"/>
                    <a:pt x="6" y="4"/>
                  </a:cubicBezTo>
                  <a:cubicBezTo>
                    <a:pt x="11" y="1"/>
                    <a:pt x="7" y="13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77"/>
            <p:cNvSpPr>
              <a:spLocks noEditPoints="1"/>
            </p:cNvSpPr>
            <p:nvPr/>
          </p:nvSpPr>
          <p:spPr bwMode="auto">
            <a:xfrm>
              <a:off x="4280" y="868"/>
              <a:ext cx="11" cy="9"/>
            </a:xfrm>
            <a:custGeom>
              <a:avLst/>
              <a:gdLst>
                <a:gd name="T0" fmla="*/ 4 w 16"/>
                <a:gd name="T1" fmla="*/ 10 h 13"/>
                <a:gd name="T2" fmla="*/ 11 w 16"/>
                <a:gd name="T3" fmla="*/ 10 h 13"/>
                <a:gd name="T4" fmla="*/ 13 w 16"/>
                <a:gd name="T5" fmla="*/ 7 h 13"/>
                <a:gd name="T6" fmla="*/ 2 w 16"/>
                <a:gd name="T7" fmla="*/ 2 h 13"/>
                <a:gd name="T8" fmla="*/ 1 w 16"/>
                <a:gd name="T9" fmla="*/ 4 h 13"/>
                <a:gd name="T10" fmla="*/ 4 w 16"/>
                <a:gd name="T11" fmla="*/ 10 h 13"/>
                <a:gd name="T12" fmla="*/ 5 w 16"/>
                <a:gd name="T13" fmla="*/ 7 h 13"/>
                <a:gd name="T14" fmla="*/ 5 w 16"/>
                <a:gd name="T15" fmla="*/ 5 h 13"/>
                <a:gd name="T16" fmla="*/ 6 w 16"/>
                <a:gd name="T17" fmla="*/ 4 h 13"/>
                <a:gd name="T18" fmla="*/ 5 w 16"/>
                <a:gd name="T1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3">
                  <a:moveTo>
                    <a:pt x="4" y="10"/>
                  </a:moveTo>
                  <a:cubicBezTo>
                    <a:pt x="6" y="12"/>
                    <a:pt x="9" y="12"/>
                    <a:pt x="11" y="10"/>
                  </a:cubicBezTo>
                  <a:cubicBezTo>
                    <a:pt x="12" y="9"/>
                    <a:pt x="12" y="8"/>
                    <a:pt x="13" y="7"/>
                  </a:cubicBezTo>
                  <a:cubicBezTo>
                    <a:pt x="16" y="1"/>
                    <a:pt x="6" y="0"/>
                    <a:pt x="2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6"/>
                    <a:pt x="2" y="9"/>
                    <a:pt x="4" y="10"/>
                  </a:cubicBezTo>
                  <a:close/>
                  <a:moveTo>
                    <a:pt x="5" y="7"/>
                  </a:moveTo>
                  <a:cubicBezTo>
                    <a:pt x="5" y="6"/>
                    <a:pt x="5" y="5"/>
                    <a:pt x="5" y="5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11" y="1"/>
                    <a:pt x="8" y="13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78"/>
            <p:cNvSpPr>
              <a:spLocks noEditPoints="1"/>
            </p:cNvSpPr>
            <p:nvPr/>
          </p:nvSpPr>
          <p:spPr bwMode="auto">
            <a:xfrm>
              <a:off x="4249" y="895"/>
              <a:ext cx="10" cy="8"/>
            </a:xfrm>
            <a:custGeom>
              <a:avLst/>
              <a:gdLst>
                <a:gd name="T0" fmla="*/ 3 w 15"/>
                <a:gd name="T1" fmla="*/ 10 h 12"/>
                <a:gd name="T2" fmla="*/ 10 w 15"/>
                <a:gd name="T3" fmla="*/ 9 h 12"/>
                <a:gd name="T4" fmla="*/ 12 w 15"/>
                <a:gd name="T5" fmla="*/ 7 h 12"/>
                <a:gd name="T6" fmla="*/ 2 w 15"/>
                <a:gd name="T7" fmla="*/ 2 h 12"/>
                <a:gd name="T8" fmla="*/ 0 w 15"/>
                <a:gd name="T9" fmla="*/ 4 h 12"/>
                <a:gd name="T10" fmla="*/ 3 w 15"/>
                <a:gd name="T11" fmla="*/ 10 h 12"/>
                <a:gd name="T12" fmla="*/ 5 w 15"/>
                <a:gd name="T13" fmla="*/ 6 h 12"/>
                <a:gd name="T14" fmla="*/ 5 w 15"/>
                <a:gd name="T15" fmla="*/ 4 h 12"/>
                <a:gd name="T16" fmla="*/ 5 w 15"/>
                <a:gd name="T17" fmla="*/ 3 h 12"/>
                <a:gd name="T18" fmla="*/ 5 w 15"/>
                <a:gd name="T1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2">
                  <a:moveTo>
                    <a:pt x="3" y="10"/>
                  </a:moveTo>
                  <a:cubicBezTo>
                    <a:pt x="5" y="12"/>
                    <a:pt x="8" y="11"/>
                    <a:pt x="10" y="9"/>
                  </a:cubicBezTo>
                  <a:cubicBezTo>
                    <a:pt x="11" y="9"/>
                    <a:pt x="12" y="8"/>
                    <a:pt x="12" y="7"/>
                  </a:cubicBezTo>
                  <a:cubicBezTo>
                    <a:pt x="15" y="1"/>
                    <a:pt x="5" y="0"/>
                    <a:pt x="2" y="2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2" y="8"/>
                    <a:pt x="3" y="10"/>
                  </a:cubicBezTo>
                  <a:close/>
                  <a:moveTo>
                    <a:pt x="5" y="6"/>
                  </a:moveTo>
                  <a:cubicBezTo>
                    <a:pt x="5" y="5"/>
                    <a:pt x="4" y="5"/>
                    <a:pt x="5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11" y="0"/>
                    <a:pt x="7" y="12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79"/>
            <p:cNvSpPr>
              <a:spLocks noEditPoints="1"/>
            </p:cNvSpPr>
            <p:nvPr/>
          </p:nvSpPr>
          <p:spPr bwMode="auto">
            <a:xfrm>
              <a:off x="4231" y="929"/>
              <a:ext cx="10" cy="9"/>
            </a:xfrm>
            <a:custGeom>
              <a:avLst/>
              <a:gdLst>
                <a:gd name="T0" fmla="*/ 3 w 16"/>
                <a:gd name="T1" fmla="*/ 10 h 13"/>
                <a:gd name="T2" fmla="*/ 11 w 16"/>
                <a:gd name="T3" fmla="*/ 9 h 13"/>
                <a:gd name="T4" fmla="*/ 12 w 16"/>
                <a:gd name="T5" fmla="*/ 7 h 13"/>
                <a:gd name="T6" fmla="*/ 2 w 16"/>
                <a:gd name="T7" fmla="*/ 2 h 13"/>
                <a:gd name="T8" fmla="*/ 1 w 16"/>
                <a:gd name="T9" fmla="*/ 4 h 13"/>
                <a:gd name="T10" fmla="*/ 3 w 16"/>
                <a:gd name="T11" fmla="*/ 10 h 13"/>
                <a:gd name="T12" fmla="*/ 5 w 16"/>
                <a:gd name="T13" fmla="*/ 6 h 13"/>
                <a:gd name="T14" fmla="*/ 5 w 16"/>
                <a:gd name="T15" fmla="*/ 5 h 13"/>
                <a:gd name="T16" fmla="*/ 6 w 16"/>
                <a:gd name="T17" fmla="*/ 3 h 13"/>
                <a:gd name="T18" fmla="*/ 5 w 16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3">
                  <a:moveTo>
                    <a:pt x="3" y="10"/>
                  </a:moveTo>
                  <a:cubicBezTo>
                    <a:pt x="6" y="12"/>
                    <a:pt x="9" y="12"/>
                    <a:pt x="11" y="9"/>
                  </a:cubicBezTo>
                  <a:cubicBezTo>
                    <a:pt x="11" y="9"/>
                    <a:pt x="12" y="8"/>
                    <a:pt x="12" y="7"/>
                  </a:cubicBezTo>
                  <a:cubicBezTo>
                    <a:pt x="16" y="1"/>
                    <a:pt x="6" y="0"/>
                    <a:pt x="2" y="2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0" y="6"/>
                    <a:pt x="2" y="8"/>
                    <a:pt x="3" y="10"/>
                  </a:cubicBezTo>
                  <a:close/>
                  <a:moveTo>
                    <a:pt x="5" y="6"/>
                  </a:moveTo>
                  <a:cubicBezTo>
                    <a:pt x="5" y="6"/>
                    <a:pt x="5" y="5"/>
                    <a:pt x="5" y="5"/>
                  </a:cubicBezTo>
                  <a:cubicBezTo>
                    <a:pt x="5" y="4"/>
                    <a:pt x="5" y="4"/>
                    <a:pt x="6" y="3"/>
                  </a:cubicBezTo>
                  <a:cubicBezTo>
                    <a:pt x="11" y="0"/>
                    <a:pt x="8" y="13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80"/>
            <p:cNvSpPr>
              <a:spLocks noEditPoints="1"/>
            </p:cNvSpPr>
            <p:nvPr/>
          </p:nvSpPr>
          <p:spPr bwMode="auto">
            <a:xfrm>
              <a:off x="4248" y="968"/>
              <a:ext cx="10" cy="9"/>
            </a:xfrm>
            <a:custGeom>
              <a:avLst/>
              <a:gdLst>
                <a:gd name="T0" fmla="*/ 3 w 15"/>
                <a:gd name="T1" fmla="*/ 10 h 13"/>
                <a:gd name="T2" fmla="*/ 11 w 15"/>
                <a:gd name="T3" fmla="*/ 10 h 13"/>
                <a:gd name="T4" fmla="*/ 12 w 15"/>
                <a:gd name="T5" fmla="*/ 7 h 13"/>
                <a:gd name="T6" fmla="*/ 2 w 15"/>
                <a:gd name="T7" fmla="*/ 2 h 13"/>
                <a:gd name="T8" fmla="*/ 0 w 15"/>
                <a:gd name="T9" fmla="*/ 4 h 13"/>
                <a:gd name="T10" fmla="*/ 3 w 15"/>
                <a:gd name="T11" fmla="*/ 10 h 13"/>
                <a:gd name="T12" fmla="*/ 5 w 15"/>
                <a:gd name="T13" fmla="*/ 7 h 13"/>
                <a:gd name="T14" fmla="*/ 5 w 15"/>
                <a:gd name="T15" fmla="*/ 5 h 13"/>
                <a:gd name="T16" fmla="*/ 6 w 15"/>
                <a:gd name="T17" fmla="*/ 4 h 13"/>
                <a:gd name="T18" fmla="*/ 5 w 15"/>
                <a:gd name="T1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3">
                  <a:moveTo>
                    <a:pt x="3" y="10"/>
                  </a:moveTo>
                  <a:cubicBezTo>
                    <a:pt x="6" y="13"/>
                    <a:pt x="8" y="12"/>
                    <a:pt x="11" y="10"/>
                  </a:cubicBezTo>
                  <a:cubicBezTo>
                    <a:pt x="11" y="9"/>
                    <a:pt x="12" y="8"/>
                    <a:pt x="12" y="7"/>
                  </a:cubicBezTo>
                  <a:cubicBezTo>
                    <a:pt x="15" y="1"/>
                    <a:pt x="6" y="0"/>
                    <a:pt x="2" y="2"/>
                  </a:cubicBezTo>
                  <a:cubicBezTo>
                    <a:pt x="1" y="3"/>
                    <a:pt x="1" y="3"/>
                    <a:pt x="0" y="4"/>
                  </a:cubicBezTo>
                  <a:cubicBezTo>
                    <a:pt x="0" y="6"/>
                    <a:pt x="2" y="9"/>
                    <a:pt x="3" y="10"/>
                  </a:cubicBezTo>
                  <a:close/>
                  <a:moveTo>
                    <a:pt x="5" y="7"/>
                  </a:moveTo>
                  <a:cubicBezTo>
                    <a:pt x="5" y="6"/>
                    <a:pt x="5" y="5"/>
                    <a:pt x="5" y="5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11" y="1"/>
                    <a:pt x="7" y="13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81"/>
            <p:cNvSpPr>
              <a:spLocks noEditPoints="1"/>
            </p:cNvSpPr>
            <p:nvPr/>
          </p:nvSpPr>
          <p:spPr bwMode="auto">
            <a:xfrm>
              <a:off x="4292" y="945"/>
              <a:ext cx="21" cy="17"/>
            </a:xfrm>
            <a:custGeom>
              <a:avLst/>
              <a:gdLst>
                <a:gd name="T0" fmla="*/ 1 w 31"/>
                <a:gd name="T1" fmla="*/ 5 h 25"/>
                <a:gd name="T2" fmla="*/ 3 w 31"/>
                <a:gd name="T3" fmla="*/ 8 h 25"/>
                <a:gd name="T4" fmla="*/ 17 w 31"/>
                <a:gd name="T5" fmla="*/ 25 h 25"/>
                <a:gd name="T6" fmla="*/ 17 w 31"/>
                <a:gd name="T7" fmla="*/ 25 h 25"/>
                <a:gd name="T8" fmla="*/ 18 w 31"/>
                <a:gd name="T9" fmla="*/ 25 h 25"/>
                <a:gd name="T10" fmla="*/ 18 w 31"/>
                <a:gd name="T11" fmla="*/ 25 h 25"/>
                <a:gd name="T12" fmla="*/ 21 w 31"/>
                <a:gd name="T13" fmla="*/ 20 h 25"/>
                <a:gd name="T14" fmla="*/ 30 w 31"/>
                <a:gd name="T15" fmla="*/ 3 h 25"/>
                <a:gd name="T16" fmla="*/ 25 w 31"/>
                <a:gd name="T17" fmla="*/ 2 h 25"/>
                <a:gd name="T18" fmla="*/ 8 w 31"/>
                <a:gd name="T19" fmla="*/ 5 h 25"/>
                <a:gd name="T20" fmla="*/ 1 w 31"/>
                <a:gd name="T21" fmla="*/ 4 h 25"/>
                <a:gd name="T22" fmla="*/ 1 w 31"/>
                <a:gd name="T23" fmla="*/ 5 h 25"/>
                <a:gd name="T24" fmla="*/ 1 w 31"/>
                <a:gd name="T25" fmla="*/ 5 h 25"/>
                <a:gd name="T26" fmla="*/ 6 w 31"/>
                <a:gd name="T27" fmla="*/ 9 h 25"/>
                <a:gd name="T28" fmla="*/ 4 w 31"/>
                <a:gd name="T29" fmla="*/ 6 h 25"/>
                <a:gd name="T30" fmla="*/ 10 w 31"/>
                <a:gd name="T31" fmla="*/ 7 h 25"/>
                <a:gd name="T32" fmla="*/ 26 w 31"/>
                <a:gd name="T33" fmla="*/ 5 h 25"/>
                <a:gd name="T34" fmla="*/ 18 w 31"/>
                <a:gd name="T35" fmla="*/ 18 h 25"/>
                <a:gd name="T36" fmla="*/ 15 w 31"/>
                <a:gd name="T37" fmla="*/ 22 h 25"/>
                <a:gd name="T38" fmla="*/ 6 w 31"/>
                <a:gd name="T39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25">
                  <a:moveTo>
                    <a:pt x="1" y="5"/>
                  </a:moveTo>
                  <a:cubicBezTo>
                    <a:pt x="1" y="5"/>
                    <a:pt x="2" y="6"/>
                    <a:pt x="3" y="8"/>
                  </a:cubicBezTo>
                  <a:cubicBezTo>
                    <a:pt x="7" y="13"/>
                    <a:pt x="14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4"/>
                    <a:pt x="20" y="22"/>
                    <a:pt x="21" y="20"/>
                  </a:cubicBezTo>
                  <a:cubicBezTo>
                    <a:pt x="25" y="14"/>
                    <a:pt x="31" y="5"/>
                    <a:pt x="30" y="3"/>
                  </a:cubicBezTo>
                  <a:cubicBezTo>
                    <a:pt x="29" y="1"/>
                    <a:pt x="28" y="0"/>
                    <a:pt x="25" y="2"/>
                  </a:cubicBezTo>
                  <a:cubicBezTo>
                    <a:pt x="14" y="7"/>
                    <a:pt x="13" y="6"/>
                    <a:pt x="8" y="5"/>
                  </a:cubicBezTo>
                  <a:cubicBezTo>
                    <a:pt x="6" y="5"/>
                    <a:pt x="4" y="4"/>
                    <a:pt x="1" y="4"/>
                  </a:cubicBezTo>
                  <a:cubicBezTo>
                    <a:pt x="0" y="4"/>
                    <a:pt x="0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lose/>
                  <a:moveTo>
                    <a:pt x="6" y="9"/>
                  </a:moveTo>
                  <a:cubicBezTo>
                    <a:pt x="5" y="8"/>
                    <a:pt x="5" y="7"/>
                    <a:pt x="4" y="6"/>
                  </a:cubicBezTo>
                  <a:cubicBezTo>
                    <a:pt x="7" y="7"/>
                    <a:pt x="8" y="7"/>
                    <a:pt x="10" y="7"/>
                  </a:cubicBezTo>
                  <a:cubicBezTo>
                    <a:pt x="15" y="9"/>
                    <a:pt x="17" y="9"/>
                    <a:pt x="26" y="5"/>
                  </a:cubicBezTo>
                  <a:cubicBezTo>
                    <a:pt x="24" y="8"/>
                    <a:pt x="20" y="14"/>
                    <a:pt x="18" y="18"/>
                  </a:cubicBezTo>
                  <a:cubicBezTo>
                    <a:pt x="16" y="20"/>
                    <a:pt x="15" y="22"/>
                    <a:pt x="15" y="22"/>
                  </a:cubicBezTo>
                  <a:cubicBezTo>
                    <a:pt x="13" y="21"/>
                    <a:pt x="9" y="13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82"/>
            <p:cNvSpPr>
              <a:spLocks noEditPoints="1"/>
            </p:cNvSpPr>
            <p:nvPr/>
          </p:nvSpPr>
          <p:spPr bwMode="auto">
            <a:xfrm>
              <a:off x="4312" y="928"/>
              <a:ext cx="17" cy="20"/>
            </a:xfrm>
            <a:custGeom>
              <a:avLst/>
              <a:gdLst>
                <a:gd name="T0" fmla="*/ 1 w 25"/>
                <a:gd name="T1" fmla="*/ 30 h 30"/>
                <a:gd name="T2" fmla="*/ 4 w 25"/>
                <a:gd name="T3" fmla="*/ 28 h 30"/>
                <a:gd name="T4" fmla="*/ 25 w 25"/>
                <a:gd name="T5" fmla="*/ 19 h 30"/>
                <a:gd name="T6" fmla="*/ 25 w 25"/>
                <a:gd name="T7" fmla="*/ 19 h 30"/>
                <a:gd name="T8" fmla="*/ 25 w 25"/>
                <a:gd name="T9" fmla="*/ 18 h 30"/>
                <a:gd name="T10" fmla="*/ 25 w 25"/>
                <a:gd name="T11" fmla="*/ 18 h 30"/>
                <a:gd name="T12" fmla="*/ 21 w 25"/>
                <a:gd name="T13" fmla="*/ 14 h 30"/>
                <a:gd name="T14" fmla="*/ 7 w 25"/>
                <a:gd name="T15" fmla="*/ 1 h 30"/>
                <a:gd name="T16" fmla="*/ 4 w 25"/>
                <a:gd name="T17" fmla="*/ 5 h 30"/>
                <a:gd name="T18" fmla="*/ 3 w 25"/>
                <a:gd name="T19" fmla="*/ 23 h 30"/>
                <a:gd name="T20" fmla="*/ 0 w 25"/>
                <a:gd name="T21" fmla="*/ 29 h 30"/>
                <a:gd name="T22" fmla="*/ 1 w 25"/>
                <a:gd name="T23" fmla="*/ 30 h 30"/>
                <a:gd name="T24" fmla="*/ 1 w 25"/>
                <a:gd name="T25" fmla="*/ 30 h 30"/>
                <a:gd name="T26" fmla="*/ 6 w 25"/>
                <a:gd name="T27" fmla="*/ 25 h 30"/>
                <a:gd name="T28" fmla="*/ 3 w 25"/>
                <a:gd name="T29" fmla="*/ 26 h 30"/>
                <a:gd name="T30" fmla="*/ 6 w 25"/>
                <a:gd name="T31" fmla="*/ 22 h 30"/>
                <a:gd name="T32" fmla="*/ 8 w 25"/>
                <a:gd name="T33" fmla="*/ 5 h 30"/>
                <a:gd name="T34" fmla="*/ 18 w 25"/>
                <a:gd name="T35" fmla="*/ 16 h 30"/>
                <a:gd name="T36" fmla="*/ 22 w 25"/>
                <a:gd name="T37" fmla="*/ 21 h 30"/>
                <a:gd name="T38" fmla="*/ 6 w 25"/>
                <a:gd name="T39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30">
                  <a:moveTo>
                    <a:pt x="1" y="30"/>
                  </a:moveTo>
                  <a:cubicBezTo>
                    <a:pt x="1" y="29"/>
                    <a:pt x="2" y="29"/>
                    <a:pt x="4" y="28"/>
                  </a:cubicBezTo>
                  <a:cubicBezTo>
                    <a:pt x="11" y="26"/>
                    <a:pt x="24" y="22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9"/>
                    <a:pt x="25" y="18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8"/>
                    <a:pt x="23" y="16"/>
                    <a:pt x="21" y="14"/>
                  </a:cubicBezTo>
                  <a:cubicBezTo>
                    <a:pt x="16" y="8"/>
                    <a:pt x="10" y="0"/>
                    <a:pt x="7" y="1"/>
                  </a:cubicBezTo>
                  <a:cubicBezTo>
                    <a:pt x="5" y="1"/>
                    <a:pt x="4" y="2"/>
                    <a:pt x="4" y="5"/>
                  </a:cubicBezTo>
                  <a:cubicBezTo>
                    <a:pt x="6" y="17"/>
                    <a:pt x="6" y="18"/>
                    <a:pt x="3" y="23"/>
                  </a:cubicBezTo>
                  <a:cubicBezTo>
                    <a:pt x="2" y="24"/>
                    <a:pt x="1" y="26"/>
                    <a:pt x="0" y="29"/>
                  </a:cubicBezTo>
                  <a:cubicBezTo>
                    <a:pt x="0" y="30"/>
                    <a:pt x="0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lose/>
                  <a:moveTo>
                    <a:pt x="6" y="25"/>
                  </a:moveTo>
                  <a:cubicBezTo>
                    <a:pt x="5" y="26"/>
                    <a:pt x="4" y="26"/>
                    <a:pt x="3" y="26"/>
                  </a:cubicBezTo>
                  <a:cubicBezTo>
                    <a:pt x="4" y="24"/>
                    <a:pt x="5" y="23"/>
                    <a:pt x="6" y="22"/>
                  </a:cubicBezTo>
                  <a:cubicBezTo>
                    <a:pt x="8" y="17"/>
                    <a:pt x="9" y="15"/>
                    <a:pt x="8" y="5"/>
                  </a:cubicBezTo>
                  <a:cubicBezTo>
                    <a:pt x="11" y="8"/>
                    <a:pt x="15" y="13"/>
                    <a:pt x="18" y="16"/>
                  </a:cubicBezTo>
                  <a:cubicBezTo>
                    <a:pt x="20" y="18"/>
                    <a:pt x="21" y="20"/>
                    <a:pt x="22" y="21"/>
                  </a:cubicBezTo>
                  <a:cubicBezTo>
                    <a:pt x="20" y="21"/>
                    <a:pt x="11" y="24"/>
                    <a:pt x="6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83"/>
            <p:cNvSpPr>
              <a:spLocks noEditPoints="1"/>
            </p:cNvSpPr>
            <p:nvPr/>
          </p:nvSpPr>
          <p:spPr bwMode="auto">
            <a:xfrm>
              <a:off x="4300" y="910"/>
              <a:ext cx="18" cy="19"/>
            </a:xfrm>
            <a:custGeom>
              <a:avLst/>
              <a:gdLst>
                <a:gd name="T0" fmla="*/ 26 w 26"/>
                <a:gd name="T1" fmla="*/ 27 h 28"/>
                <a:gd name="T2" fmla="*/ 26 w 26"/>
                <a:gd name="T3" fmla="*/ 23 h 28"/>
                <a:gd name="T4" fmla="*/ 22 w 26"/>
                <a:gd name="T5" fmla="*/ 1 h 28"/>
                <a:gd name="T6" fmla="*/ 22 w 26"/>
                <a:gd name="T7" fmla="*/ 1 h 28"/>
                <a:gd name="T8" fmla="*/ 21 w 26"/>
                <a:gd name="T9" fmla="*/ 1 h 28"/>
                <a:gd name="T10" fmla="*/ 21 w 26"/>
                <a:gd name="T11" fmla="*/ 1 h 28"/>
                <a:gd name="T12" fmla="*/ 16 w 26"/>
                <a:gd name="T13" fmla="*/ 3 h 28"/>
                <a:gd name="T14" fmla="*/ 0 w 26"/>
                <a:gd name="T15" fmla="*/ 13 h 28"/>
                <a:gd name="T16" fmla="*/ 3 w 26"/>
                <a:gd name="T17" fmla="*/ 17 h 28"/>
                <a:gd name="T18" fmla="*/ 20 w 26"/>
                <a:gd name="T19" fmla="*/ 23 h 28"/>
                <a:gd name="T20" fmla="*/ 25 w 26"/>
                <a:gd name="T21" fmla="*/ 28 h 28"/>
                <a:gd name="T22" fmla="*/ 26 w 26"/>
                <a:gd name="T23" fmla="*/ 27 h 28"/>
                <a:gd name="T24" fmla="*/ 26 w 26"/>
                <a:gd name="T25" fmla="*/ 27 h 28"/>
                <a:gd name="T26" fmla="*/ 23 w 26"/>
                <a:gd name="T27" fmla="*/ 21 h 28"/>
                <a:gd name="T28" fmla="*/ 23 w 26"/>
                <a:gd name="T29" fmla="*/ 24 h 28"/>
                <a:gd name="T30" fmla="*/ 19 w 26"/>
                <a:gd name="T31" fmla="*/ 20 h 28"/>
                <a:gd name="T32" fmla="*/ 4 w 26"/>
                <a:gd name="T33" fmla="*/ 14 h 28"/>
                <a:gd name="T34" fmla="*/ 18 w 26"/>
                <a:gd name="T35" fmla="*/ 7 h 28"/>
                <a:gd name="T36" fmla="*/ 23 w 26"/>
                <a:gd name="T37" fmla="*/ 4 h 28"/>
                <a:gd name="T38" fmla="*/ 23 w 26"/>
                <a:gd name="T39" fmla="*/ 2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" h="28">
                  <a:moveTo>
                    <a:pt x="26" y="27"/>
                  </a:moveTo>
                  <a:cubicBezTo>
                    <a:pt x="26" y="27"/>
                    <a:pt x="26" y="25"/>
                    <a:pt x="26" y="23"/>
                  </a:cubicBezTo>
                  <a:cubicBezTo>
                    <a:pt x="25" y="16"/>
                    <a:pt x="25" y="3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0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19" y="2"/>
                    <a:pt x="16" y="3"/>
                  </a:cubicBezTo>
                  <a:cubicBezTo>
                    <a:pt x="9" y="6"/>
                    <a:pt x="0" y="11"/>
                    <a:pt x="0" y="13"/>
                  </a:cubicBezTo>
                  <a:cubicBezTo>
                    <a:pt x="0" y="16"/>
                    <a:pt x="1" y="17"/>
                    <a:pt x="3" y="17"/>
                  </a:cubicBezTo>
                  <a:cubicBezTo>
                    <a:pt x="15" y="19"/>
                    <a:pt x="16" y="19"/>
                    <a:pt x="20" y="23"/>
                  </a:cubicBezTo>
                  <a:cubicBezTo>
                    <a:pt x="21" y="24"/>
                    <a:pt x="23" y="26"/>
                    <a:pt x="25" y="28"/>
                  </a:cubicBezTo>
                  <a:cubicBezTo>
                    <a:pt x="26" y="28"/>
                    <a:pt x="26" y="28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lose/>
                  <a:moveTo>
                    <a:pt x="23" y="21"/>
                  </a:moveTo>
                  <a:cubicBezTo>
                    <a:pt x="23" y="22"/>
                    <a:pt x="23" y="23"/>
                    <a:pt x="23" y="24"/>
                  </a:cubicBezTo>
                  <a:cubicBezTo>
                    <a:pt x="22" y="22"/>
                    <a:pt x="21" y="21"/>
                    <a:pt x="19" y="20"/>
                  </a:cubicBezTo>
                  <a:cubicBezTo>
                    <a:pt x="15" y="16"/>
                    <a:pt x="14" y="15"/>
                    <a:pt x="4" y="14"/>
                  </a:cubicBezTo>
                  <a:cubicBezTo>
                    <a:pt x="7" y="12"/>
                    <a:pt x="13" y="9"/>
                    <a:pt x="18" y="7"/>
                  </a:cubicBezTo>
                  <a:cubicBezTo>
                    <a:pt x="20" y="6"/>
                    <a:pt x="22" y="5"/>
                    <a:pt x="23" y="4"/>
                  </a:cubicBezTo>
                  <a:cubicBezTo>
                    <a:pt x="23" y="7"/>
                    <a:pt x="23" y="16"/>
                    <a:pt x="2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84"/>
            <p:cNvSpPr>
              <a:spLocks noEditPoints="1"/>
            </p:cNvSpPr>
            <p:nvPr/>
          </p:nvSpPr>
          <p:spPr bwMode="auto">
            <a:xfrm>
              <a:off x="4281" y="915"/>
              <a:ext cx="19" cy="18"/>
            </a:xfrm>
            <a:custGeom>
              <a:avLst/>
              <a:gdLst>
                <a:gd name="T0" fmla="*/ 27 w 28"/>
                <a:gd name="T1" fmla="*/ 5 h 27"/>
                <a:gd name="T2" fmla="*/ 24 w 28"/>
                <a:gd name="T3" fmla="*/ 4 h 27"/>
                <a:gd name="T4" fmla="*/ 1 w 28"/>
                <a:gd name="T5" fmla="*/ 1 h 27"/>
                <a:gd name="T6" fmla="*/ 1 w 28"/>
                <a:gd name="T7" fmla="*/ 1 h 27"/>
                <a:gd name="T8" fmla="*/ 1 w 28"/>
                <a:gd name="T9" fmla="*/ 2 h 27"/>
                <a:gd name="T10" fmla="*/ 1 w 28"/>
                <a:gd name="T11" fmla="*/ 2 h 27"/>
                <a:gd name="T12" fmla="*/ 2 w 28"/>
                <a:gd name="T13" fmla="*/ 8 h 27"/>
                <a:gd name="T14" fmla="*/ 7 w 28"/>
                <a:gd name="T15" fmla="*/ 26 h 27"/>
                <a:gd name="T16" fmla="*/ 12 w 28"/>
                <a:gd name="T17" fmla="*/ 24 h 27"/>
                <a:gd name="T18" fmla="*/ 22 w 28"/>
                <a:gd name="T19" fmla="*/ 9 h 27"/>
                <a:gd name="T20" fmla="*/ 28 w 28"/>
                <a:gd name="T21" fmla="*/ 6 h 27"/>
                <a:gd name="T22" fmla="*/ 27 w 28"/>
                <a:gd name="T23" fmla="*/ 5 h 27"/>
                <a:gd name="T24" fmla="*/ 27 w 28"/>
                <a:gd name="T25" fmla="*/ 5 h 27"/>
                <a:gd name="T26" fmla="*/ 21 w 28"/>
                <a:gd name="T27" fmla="*/ 5 h 27"/>
                <a:gd name="T28" fmla="*/ 23 w 28"/>
                <a:gd name="T29" fmla="*/ 6 h 27"/>
                <a:gd name="T30" fmla="*/ 19 w 28"/>
                <a:gd name="T31" fmla="*/ 9 h 27"/>
                <a:gd name="T32" fmla="*/ 9 w 28"/>
                <a:gd name="T33" fmla="*/ 22 h 27"/>
                <a:gd name="T34" fmla="*/ 6 w 28"/>
                <a:gd name="T35" fmla="*/ 7 h 27"/>
                <a:gd name="T36" fmla="*/ 5 w 28"/>
                <a:gd name="T37" fmla="*/ 2 h 27"/>
                <a:gd name="T38" fmla="*/ 21 w 28"/>
                <a:gd name="T3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7">
                  <a:moveTo>
                    <a:pt x="27" y="5"/>
                  </a:moveTo>
                  <a:cubicBezTo>
                    <a:pt x="27" y="5"/>
                    <a:pt x="26" y="4"/>
                    <a:pt x="24" y="4"/>
                  </a:cubicBezTo>
                  <a:cubicBezTo>
                    <a:pt x="17" y="2"/>
                    <a:pt x="4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5"/>
                    <a:pt x="2" y="8"/>
                  </a:cubicBezTo>
                  <a:cubicBezTo>
                    <a:pt x="3" y="15"/>
                    <a:pt x="5" y="25"/>
                    <a:pt x="7" y="26"/>
                  </a:cubicBezTo>
                  <a:cubicBezTo>
                    <a:pt x="9" y="27"/>
                    <a:pt x="11" y="26"/>
                    <a:pt x="12" y="24"/>
                  </a:cubicBezTo>
                  <a:cubicBezTo>
                    <a:pt x="16" y="13"/>
                    <a:pt x="17" y="12"/>
                    <a:pt x="22" y="9"/>
                  </a:cubicBezTo>
                  <a:cubicBezTo>
                    <a:pt x="23" y="8"/>
                    <a:pt x="25" y="7"/>
                    <a:pt x="28" y="6"/>
                  </a:cubicBezTo>
                  <a:cubicBezTo>
                    <a:pt x="28" y="5"/>
                    <a:pt x="28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lose/>
                  <a:moveTo>
                    <a:pt x="21" y="5"/>
                  </a:moveTo>
                  <a:cubicBezTo>
                    <a:pt x="22" y="6"/>
                    <a:pt x="23" y="6"/>
                    <a:pt x="23" y="6"/>
                  </a:cubicBezTo>
                  <a:cubicBezTo>
                    <a:pt x="22" y="7"/>
                    <a:pt x="20" y="8"/>
                    <a:pt x="19" y="9"/>
                  </a:cubicBezTo>
                  <a:cubicBezTo>
                    <a:pt x="14" y="12"/>
                    <a:pt x="13" y="13"/>
                    <a:pt x="9" y="22"/>
                  </a:cubicBezTo>
                  <a:cubicBezTo>
                    <a:pt x="8" y="18"/>
                    <a:pt x="7" y="12"/>
                    <a:pt x="6" y="7"/>
                  </a:cubicBezTo>
                  <a:cubicBezTo>
                    <a:pt x="5" y="5"/>
                    <a:pt x="5" y="3"/>
                    <a:pt x="5" y="2"/>
                  </a:cubicBezTo>
                  <a:cubicBezTo>
                    <a:pt x="7" y="2"/>
                    <a:pt x="16" y="4"/>
                    <a:pt x="2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85"/>
            <p:cNvSpPr>
              <a:spLocks noEditPoints="1"/>
            </p:cNvSpPr>
            <p:nvPr/>
          </p:nvSpPr>
          <p:spPr bwMode="auto">
            <a:xfrm>
              <a:off x="4277" y="930"/>
              <a:ext cx="18" cy="19"/>
            </a:xfrm>
            <a:custGeom>
              <a:avLst/>
              <a:gdLst>
                <a:gd name="T0" fmla="*/ 14 w 27"/>
                <a:gd name="T1" fmla="*/ 1 h 29"/>
                <a:gd name="T2" fmla="*/ 12 w 27"/>
                <a:gd name="T3" fmla="*/ 4 h 29"/>
                <a:gd name="T4" fmla="*/ 0 w 27"/>
                <a:gd name="T5" fmla="*/ 23 h 29"/>
                <a:gd name="T6" fmla="*/ 0 w 27"/>
                <a:gd name="T7" fmla="*/ 23 h 29"/>
                <a:gd name="T8" fmla="*/ 1 w 27"/>
                <a:gd name="T9" fmla="*/ 24 h 29"/>
                <a:gd name="T10" fmla="*/ 1 w 27"/>
                <a:gd name="T11" fmla="*/ 24 h 29"/>
                <a:gd name="T12" fmla="*/ 7 w 27"/>
                <a:gd name="T13" fmla="*/ 25 h 29"/>
                <a:gd name="T14" fmla="*/ 25 w 27"/>
                <a:gd name="T15" fmla="*/ 28 h 29"/>
                <a:gd name="T16" fmla="*/ 25 w 27"/>
                <a:gd name="T17" fmla="*/ 23 h 29"/>
                <a:gd name="T18" fmla="*/ 16 w 27"/>
                <a:gd name="T19" fmla="*/ 8 h 29"/>
                <a:gd name="T20" fmla="*/ 15 w 27"/>
                <a:gd name="T21" fmla="*/ 1 h 29"/>
                <a:gd name="T22" fmla="*/ 14 w 27"/>
                <a:gd name="T23" fmla="*/ 1 h 29"/>
                <a:gd name="T24" fmla="*/ 14 w 27"/>
                <a:gd name="T25" fmla="*/ 1 h 29"/>
                <a:gd name="T26" fmla="*/ 12 w 27"/>
                <a:gd name="T27" fmla="*/ 7 h 29"/>
                <a:gd name="T28" fmla="*/ 14 w 27"/>
                <a:gd name="T29" fmla="*/ 5 h 29"/>
                <a:gd name="T30" fmla="*/ 15 w 27"/>
                <a:gd name="T31" fmla="*/ 10 h 29"/>
                <a:gd name="T32" fmla="*/ 22 w 27"/>
                <a:gd name="T33" fmla="*/ 24 h 29"/>
                <a:gd name="T34" fmla="*/ 8 w 27"/>
                <a:gd name="T35" fmla="*/ 21 h 29"/>
                <a:gd name="T36" fmla="*/ 2 w 27"/>
                <a:gd name="T37" fmla="*/ 20 h 29"/>
                <a:gd name="T38" fmla="*/ 12 w 27"/>
                <a:gd name="T39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" h="29">
                  <a:moveTo>
                    <a:pt x="14" y="1"/>
                  </a:moveTo>
                  <a:cubicBezTo>
                    <a:pt x="14" y="1"/>
                    <a:pt x="13" y="2"/>
                    <a:pt x="12" y="4"/>
                  </a:cubicBezTo>
                  <a:cubicBezTo>
                    <a:pt x="8" y="9"/>
                    <a:pt x="0" y="20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4" y="25"/>
                    <a:pt x="7" y="25"/>
                  </a:cubicBezTo>
                  <a:cubicBezTo>
                    <a:pt x="14" y="27"/>
                    <a:pt x="24" y="29"/>
                    <a:pt x="25" y="28"/>
                  </a:cubicBezTo>
                  <a:cubicBezTo>
                    <a:pt x="27" y="26"/>
                    <a:pt x="27" y="25"/>
                    <a:pt x="25" y="23"/>
                  </a:cubicBezTo>
                  <a:cubicBezTo>
                    <a:pt x="17" y="14"/>
                    <a:pt x="17" y="13"/>
                    <a:pt x="16" y="8"/>
                  </a:cubicBezTo>
                  <a:cubicBezTo>
                    <a:pt x="16" y="6"/>
                    <a:pt x="16" y="4"/>
                    <a:pt x="15" y="1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lose/>
                  <a:moveTo>
                    <a:pt x="12" y="7"/>
                  </a:moveTo>
                  <a:cubicBezTo>
                    <a:pt x="13" y="6"/>
                    <a:pt x="13" y="5"/>
                    <a:pt x="14" y="5"/>
                  </a:cubicBezTo>
                  <a:cubicBezTo>
                    <a:pt x="14" y="7"/>
                    <a:pt x="14" y="9"/>
                    <a:pt x="15" y="10"/>
                  </a:cubicBezTo>
                  <a:cubicBezTo>
                    <a:pt x="15" y="16"/>
                    <a:pt x="15" y="17"/>
                    <a:pt x="22" y="24"/>
                  </a:cubicBezTo>
                  <a:cubicBezTo>
                    <a:pt x="19" y="24"/>
                    <a:pt x="12" y="23"/>
                    <a:pt x="8" y="21"/>
                  </a:cubicBezTo>
                  <a:cubicBezTo>
                    <a:pt x="5" y="21"/>
                    <a:pt x="3" y="20"/>
                    <a:pt x="2" y="20"/>
                  </a:cubicBezTo>
                  <a:cubicBezTo>
                    <a:pt x="3" y="18"/>
                    <a:pt x="9" y="11"/>
                    <a:pt x="1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86"/>
            <p:cNvSpPr>
              <a:spLocks noEditPoints="1"/>
            </p:cNvSpPr>
            <p:nvPr/>
          </p:nvSpPr>
          <p:spPr bwMode="auto">
            <a:xfrm>
              <a:off x="4229" y="862"/>
              <a:ext cx="60" cy="75"/>
            </a:xfrm>
            <a:custGeom>
              <a:avLst/>
              <a:gdLst>
                <a:gd name="T0" fmla="*/ 20 w 90"/>
                <a:gd name="T1" fmla="*/ 25 h 112"/>
                <a:gd name="T2" fmla="*/ 27 w 90"/>
                <a:gd name="T3" fmla="*/ 40 h 112"/>
                <a:gd name="T4" fmla="*/ 23 w 90"/>
                <a:gd name="T5" fmla="*/ 88 h 112"/>
                <a:gd name="T6" fmla="*/ 5 w 90"/>
                <a:gd name="T7" fmla="*/ 64 h 112"/>
                <a:gd name="T8" fmla="*/ 20 w 90"/>
                <a:gd name="T9" fmla="*/ 67 h 112"/>
                <a:gd name="T10" fmla="*/ 16 w 90"/>
                <a:gd name="T11" fmla="*/ 75 h 112"/>
                <a:gd name="T12" fmla="*/ 13 w 90"/>
                <a:gd name="T13" fmla="*/ 72 h 112"/>
                <a:gd name="T14" fmla="*/ 16 w 90"/>
                <a:gd name="T15" fmla="*/ 69 h 112"/>
                <a:gd name="T16" fmla="*/ 18 w 90"/>
                <a:gd name="T17" fmla="*/ 72 h 112"/>
                <a:gd name="T18" fmla="*/ 11 w 90"/>
                <a:gd name="T19" fmla="*/ 68 h 112"/>
                <a:gd name="T20" fmla="*/ 13 w 90"/>
                <a:gd name="T21" fmla="*/ 76 h 112"/>
                <a:gd name="T22" fmla="*/ 24 w 90"/>
                <a:gd name="T23" fmla="*/ 72 h 112"/>
                <a:gd name="T24" fmla="*/ 9 w 90"/>
                <a:gd name="T25" fmla="*/ 58 h 112"/>
                <a:gd name="T26" fmla="*/ 7 w 90"/>
                <a:gd name="T27" fmla="*/ 88 h 112"/>
                <a:gd name="T28" fmla="*/ 35 w 90"/>
                <a:gd name="T29" fmla="*/ 51 h 112"/>
                <a:gd name="T30" fmla="*/ 55 w 90"/>
                <a:gd name="T31" fmla="*/ 86 h 112"/>
                <a:gd name="T32" fmla="*/ 76 w 90"/>
                <a:gd name="T33" fmla="*/ 111 h 112"/>
                <a:gd name="T34" fmla="*/ 77 w 90"/>
                <a:gd name="T35" fmla="*/ 100 h 112"/>
                <a:gd name="T36" fmla="*/ 77 w 90"/>
                <a:gd name="T37" fmla="*/ 100 h 112"/>
                <a:gd name="T38" fmla="*/ 55 w 90"/>
                <a:gd name="T39" fmla="*/ 80 h 112"/>
                <a:gd name="T40" fmla="*/ 68 w 90"/>
                <a:gd name="T41" fmla="*/ 68 h 112"/>
                <a:gd name="T42" fmla="*/ 90 w 90"/>
                <a:gd name="T43" fmla="*/ 44 h 112"/>
                <a:gd name="T44" fmla="*/ 67 w 90"/>
                <a:gd name="T45" fmla="*/ 33 h 112"/>
                <a:gd name="T46" fmla="*/ 55 w 90"/>
                <a:gd name="T47" fmla="*/ 42 h 112"/>
                <a:gd name="T48" fmla="*/ 69 w 90"/>
                <a:gd name="T49" fmla="*/ 61 h 112"/>
                <a:gd name="T50" fmla="*/ 81 w 90"/>
                <a:gd name="T51" fmla="*/ 54 h 112"/>
                <a:gd name="T52" fmla="*/ 68 w 90"/>
                <a:gd name="T53" fmla="*/ 39 h 112"/>
                <a:gd name="T54" fmla="*/ 65 w 90"/>
                <a:gd name="T55" fmla="*/ 52 h 112"/>
                <a:gd name="T56" fmla="*/ 76 w 90"/>
                <a:gd name="T57" fmla="*/ 48 h 112"/>
                <a:gd name="T58" fmla="*/ 70 w 90"/>
                <a:gd name="T59" fmla="*/ 47 h 112"/>
                <a:gd name="T60" fmla="*/ 72 w 90"/>
                <a:gd name="T61" fmla="*/ 48 h 112"/>
                <a:gd name="T62" fmla="*/ 68 w 90"/>
                <a:gd name="T63" fmla="*/ 52 h 112"/>
                <a:gd name="T64" fmla="*/ 71 w 90"/>
                <a:gd name="T65" fmla="*/ 40 h 112"/>
                <a:gd name="T66" fmla="*/ 78 w 90"/>
                <a:gd name="T67" fmla="*/ 54 h 112"/>
                <a:gd name="T68" fmla="*/ 70 w 90"/>
                <a:gd name="T69" fmla="*/ 59 h 112"/>
                <a:gd name="T70" fmla="*/ 58 w 90"/>
                <a:gd name="T71" fmla="*/ 43 h 112"/>
                <a:gd name="T72" fmla="*/ 76 w 90"/>
                <a:gd name="T73" fmla="*/ 34 h 112"/>
                <a:gd name="T74" fmla="*/ 83 w 90"/>
                <a:gd name="T75" fmla="*/ 54 h 112"/>
                <a:gd name="T76" fmla="*/ 37 w 90"/>
                <a:gd name="T77" fmla="*/ 48 h 112"/>
                <a:gd name="T78" fmla="*/ 29 w 90"/>
                <a:gd name="T79" fmla="*/ 30 h 112"/>
                <a:gd name="T80" fmla="*/ 3 w 90"/>
                <a:gd name="T81" fmla="*/ 1 h 112"/>
                <a:gd name="T82" fmla="*/ 20 w 90"/>
                <a:gd name="T83" fmla="*/ 25 h 112"/>
                <a:gd name="T84" fmla="*/ 69 w 90"/>
                <a:gd name="T85" fmla="*/ 95 h 112"/>
                <a:gd name="T86" fmla="*/ 74 w 90"/>
                <a:gd name="T87" fmla="*/ 100 h 112"/>
                <a:gd name="T88" fmla="*/ 75 w 90"/>
                <a:gd name="T89" fmla="*/ 109 h 112"/>
                <a:gd name="T90" fmla="*/ 64 w 90"/>
                <a:gd name="T91" fmla="*/ 95 h 112"/>
                <a:gd name="T92" fmla="*/ 69 w 90"/>
                <a:gd name="T93" fmla="*/ 5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112">
                  <a:moveTo>
                    <a:pt x="20" y="25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7"/>
                    <a:pt x="21" y="29"/>
                    <a:pt x="22" y="32"/>
                  </a:cubicBezTo>
                  <a:cubicBezTo>
                    <a:pt x="23" y="34"/>
                    <a:pt x="25" y="37"/>
                    <a:pt x="27" y="40"/>
                  </a:cubicBezTo>
                  <a:cubicBezTo>
                    <a:pt x="28" y="41"/>
                    <a:pt x="29" y="43"/>
                    <a:pt x="30" y="44"/>
                  </a:cubicBezTo>
                  <a:cubicBezTo>
                    <a:pt x="31" y="47"/>
                    <a:pt x="32" y="50"/>
                    <a:pt x="32" y="53"/>
                  </a:cubicBezTo>
                  <a:cubicBezTo>
                    <a:pt x="34" y="68"/>
                    <a:pt x="32" y="83"/>
                    <a:pt x="23" y="88"/>
                  </a:cubicBezTo>
                  <a:cubicBezTo>
                    <a:pt x="17" y="91"/>
                    <a:pt x="13" y="90"/>
                    <a:pt x="10" y="88"/>
                  </a:cubicBezTo>
                  <a:cubicBezTo>
                    <a:pt x="7" y="85"/>
                    <a:pt x="6" y="81"/>
                    <a:pt x="5" y="77"/>
                  </a:cubicBezTo>
                  <a:cubicBezTo>
                    <a:pt x="4" y="72"/>
                    <a:pt x="4" y="68"/>
                    <a:pt x="5" y="64"/>
                  </a:cubicBezTo>
                  <a:cubicBezTo>
                    <a:pt x="6" y="61"/>
                    <a:pt x="7" y="60"/>
                    <a:pt x="9" y="60"/>
                  </a:cubicBezTo>
                  <a:cubicBezTo>
                    <a:pt x="12" y="60"/>
                    <a:pt x="15" y="61"/>
                    <a:pt x="17" y="63"/>
                  </a:cubicBezTo>
                  <a:cubicBezTo>
                    <a:pt x="19" y="64"/>
                    <a:pt x="20" y="66"/>
                    <a:pt x="20" y="67"/>
                  </a:cubicBezTo>
                  <a:cubicBezTo>
                    <a:pt x="21" y="68"/>
                    <a:pt x="21" y="70"/>
                    <a:pt x="20" y="71"/>
                  </a:cubicBezTo>
                  <a:cubicBezTo>
                    <a:pt x="20" y="72"/>
                    <a:pt x="19" y="73"/>
                    <a:pt x="18" y="74"/>
                  </a:cubicBezTo>
                  <a:cubicBezTo>
                    <a:pt x="17" y="75"/>
                    <a:pt x="17" y="75"/>
                    <a:pt x="16" y="75"/>
                  </a:cubicBezTo>
                  <a:cubicBezTo>
                    <a:pt x="16" y="75"/>
                    <a:pt x="16" y="75"/>
                    <a:pt x="16" y="75"/>
                  </a:cubicBezTo>
                  <a:cubicBezTo>
                    <a:pt x="15" y="74"/>
                    <a:pt x="14" y="74"/>
                    <a:pt x="14" y="73"/>
                  </a:cubicBezTo>
                  <a:cubicBezTo>
                    <a:pt x="14" y="73"/>
                    <a:pt x="13" y="72"/>
                    <a:pt x="13" y="72"/>
                  </a:cubicBezTo>
                  <a:cubicBezTo>
                    <a:pt x="13" y="71"/>
                    <a:pt x="13" y="70"/>
                    <a:pt x="14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6" y="69"/>
                    <a:pt x="16" y="69"/>
                  </a:cubicBezTo>
                  <a:cubicBezTo>
                    <a:pt x="16" y="70"/>
                    <a:pt x="16" y="71"/>
                    <a:pt x="15" y="72"/>
                  </a:cubicBezTo>
                  <a:cubicBezTo>
                    <a:pt x="15" y="72"/>
                    <a:pt x="15" y="72"/>
                    <a:pt x="16" y="73"/>
                  </a:cubicBezTo>
                  <a:cubicBezTo>
                    <a:pt x="17" y="73"/>
                    <a:pt x="18" y="73"/>
                    <a:pt x="18" y="72"/>
                  </a:cubicBezTo>
                  <a:cubicBezTo>
                    <a:pt x="19" y="71"/>
                    <a:pt x="20" y="70"/>
                    <a:pt x="19" y="69"/>
                  </a:cubicBezTo>
                  <a:cubicBezTo>
                    <a:pt x="19" y="68"/>
                    <a:pt x="17" y="67"/>
                    <a:pt x="15" y="67"/>
                  </a:cubicBezTo>
                  <a:cubicBezTo>
                    <a:pt x="14" y="67"/>
                    <a:pt x="12" y="67"/>
                    <a:pt x="11" y="68"/>
                  </a:cubicBezTo>
                  <a:cubicBezTo>
                    <a:pt x="10" y="69"/>
                    <a:pt x="9" y="70"/>
                    <a:pt x="10" y="72"/>
                  </a:cubicBezTo>
                  <a:cubicBezTo>
                    <a:pt x="10" y="72"/>
                    <a:pt x="10" y="73"/>
                    <a:pt x="10" y="73"/>
                  </a:cubicBezTo>
                  <a:cubicBezTo>
                    <a:pt x="11" y="74"/>
                    <a:pt x="12" y="75"/>
                    <a:pt x="13" y="76"/>
                  </a:cubicBezTo>
                  <a:cubicBezTo>
                    <a:pt x="15" y="77"/>
                    <a:pt x="16" y="77"/>
                    <a:pt x="19" y="76"/>
                  </a:cubicBezTo>
                  <a:cubicBezTo>
                    <a:pt x="19" y="76"/>
                    <a:pt x="20" y="76"/>
                    <a:pt x="21" y="75"/>
                  </a:cubicBezTo>
                  <a:cubicBezTo>
                    <a:pt x="22" y="74"/>
                    <a:pt x="23" y="73"/>
                    <a:pt x="24" y="72"/>
                  </a:cubicBezTo>
                  <a:cubicBezTo>
                    <a:pt x="25" y="70"/>
                    <a:pt x="24" y="69"/>
                    <a:pt x="24" y="67"/>
                  </a:cubicBezTo>
                  <a:cubicBezTo>
                    <a:pt x="23" y="65"/>
                    <a:pt x="22" y="64"/>
                    <a:pt x="20" y="63"/>
                  </a:cubicBezTo>
                  <a:cubicBezTo>
                    <a:pt x="18" y="60"/>
                    <a:pt x="14" y="59"/>
                    <a:pt x="9" y="58"/>
                  </a:cubicBezTo>
                  <a:cubicBezTo>
                    <a:pt x="5" y="58"/>
                    <a:pt x="3" y="60"/>
                    <a:pt x="2" y="64"/>
                  </a:cubicBezTo>
                  <a:cubicBezTo>
                    <a:pt x="1" y="67"/>
                    <a:pt x="0" y="72"/>
                    <a:pt x="1" y="77"/>
                  </a:cubicBezTo>
                  <a:cubicBezTo>
                    <a:pt x="2" y="81"/>
                    <a:pt x="4" y="86"/>
                    <a:pt x="7" y="88"/>
                  </a:cubicBezTo>
                  <a:cubicBezTo>
                    <a:pt x="11" y="92"/>
                    <a:pt x="17" y="93"/>
                    <a:pt x="25" y="89"/>
                  </a:cubicBezTo>
                  <a:cubicBezTo>
                    <a:pt x="35" y="84"/>
                    <a:pt x="37" y="68"/>
                    <a:pt x="35" y="53"/>
                  </a:cubicBezTo>
                  <a:cubicBezTo>
                    <a:pt x="35" y="53"/>
                    <a:pt x="35" y="52"/>
                    <a:pt x="35" y="51"/>
                  </a:cubicBezTo>
                  <a:cubicBezTo>
                    <a:pt x="40" y="59"/>
                    <a:pt x="44" y="66"/>
                    <a:pt x="47" y="72"/>
                  </a:cubicBezTo>
                  <a:cubicBezTo>
                    <a:pt x="51" y="80"/>
                    <a:pt x="54" y="85"/>
                    <a:pt x="55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7" y="89"/>
                    <a:pt x="59" y="92"/>
                    <a:pt x="60" y="95"/>
                  </a:cubicBezTo>
                  <a:cubicBezTo>
                    <a:pt x="63" y="100"/>
                    <a:pt x="66" y="105"/>
                    <a:pt x="69" y="109"/>
                  </a:cubicBezTo>
                  <a:cubicBezTo>
                    <a:pt x="72" y="111"/>
                    <a:pt x="74" y="112"/>
                    <a:pt x="76" y="111"/>
                  </a:cubicBezTo>
                  <a:cubicBezTo>
                    <a:pt x="77" y="111"/>
                    <a:pt x="78" y="111"/>
                    <a:pt x="78" y="110"/>
                  </a:cubicBezTo>
                  <a:cubicBezTo>
                    <a:pt x="79" y="109"/>
                    <a:pt x="79" y="109"/>
                    <a:pt x="79" y="108"/>
                  </a:cubicBezTo>
                  <a:cubicBezTo>
                    <a:pt x="80" y="105"/>
                    <a:pt x="79" y="101"/>
                    <a:pt x="77" y="100"/>
                  </a:cubicBezTo>
                  <a:cubicBezTo>
                    <a:pt x="77" y="100"/>
                    <a:pt x="77" y="100"/>
                    <a:pt x="77" y="100"/>
                  </a:cubicBezTo>
                  <a:cubicBezTo>
                    <a:pt x="77" y="100"/>
                    <a:pt x="77" y="100"/>
                    <a:pt x="77" y="100"/>
                  </a:cubicBezTo>
                  <a:cubicBezTo>
                    <a:pt x="77" y="100"/>
                    <a:pt x="77" y="100"/>
                    <a:pt x="77" y="100"/>
                  </a:cubicBezTo>
                  <a:cubicBezTo>
                    <a:pt x="77" y="99"/>
                    <a:pt x="76" y="99"/>
                    <a:pt x="75" y="98"/>
                  </a:cubicBezTo>
                  <a:cubicBezTo>
                    <a:pt x="74" y="97"/>
                    <a:pt x="73" y="96"/>
                    <a:pt x="72" y="94"/>
                  </a:cubicBezTo>
                  <a:cubicBezTo>
                    <a:pt x="67" y="90"/>
                    <a:pt x="59" y="83"/>
                    <a:pt x="55" y="80"/>
                  </a:cubicBezTo>
                  <a:cubicBezTo>
                    <a:pt x="54" y="78"/>
                    <a:pt x="52" y="75"/>
                    <a:pt x="51" y="72"/>
                  </a:cubicBezTo>
                  <a:cubicBezTo>
                    <a:pt x="48" y="67"/>
                    <a:pt x="45" y="62"/>
                    <a:pt x="41" y="55"/>
                  </a:cubicBezTo>
                  <a:cubicBezTo>
                    <a:pt x="50" y="63"/>
                    <a:pt x="60" y="68"/>
                    <a:pt x="68" y="68"/>
                  </a:cubicBezTo>
                  <a:cubicBezTo>
                    <a:pt x="71" y="68"/>
                    <a:pt x="75" y="66"/>
                    <a:pt x="78" y="64"/>
                  </a:cubicBezTo>
                  <a:cubicBezTo>
                    <a:pt x="81" y="62"/>
                    <a:pt x="84" y="58"/>
                    <a:pt x="87" y="55"/>
                  </a:cubicBezTo>
                  <a:cubicBezTo>
                    <a:pt x="89" y="52"/>
                    <a:pt x="90" y="48"/>
                    <a:pt x="90" y="44"/>
                  </a:cubicBezTo>
                  <a:cubicBezTo>
                    <a:pt x="90" y="42"/>
                    <a:pt x="89" y="40"/>
                    <a:pt x="88" y="38"/>
                  </a:cubicBezTo>
                  <a:cubicBezTo>
                    <a:pt x="86" y="36"/>
                    <a:pt x="82" y="34"/>
                    <a:pt x="77" y="33"/>
                  </a:cubicBezTo>
                  <a:cubicBezTo>
                    <a:pt x="74" y="32"/>
                    <a:pt x="70" y="32"/>
                    <a:pt x="67" y="33"/>
                  </a:cubicBezTo>
                  <a:cubicBezTo>
                    <a:pt x="64" y="33"/>
                    <a:pt x="61" y="34"/>
                    <a:pt x="59" y="36"/>
                  </a:cubicBezTo>
                  <a:cubicBezTo>
                    <a:pt x="57" y="38"/>
                    <a:pt x="55" y="40"/>
                    <a:pt x="55" y="42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4" y="46"/>
                    <a:pt x="55" y="50"/>
                    <a:pt x="57" y="53"/>
                  </a:cubicBezTo>
                  <a:cubicBezTo>
                    <a:pt x="59" y="57"/>
                    <a:pt x="63" y="60"/>
                    <a:pt x="69" y="61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7" y="62"/>
                    <a:pt x="81" y="59"/>
                    <a:pt x="81" y="54"/>
                  </a:cubicBezTo>
                  <a:cubicBezTo>
                    <a:pt x="81" y="52"/>
                    <a:pt x="81" y="50"/>
                    <a:pt x="81" y="48"/>
                  </a:cubicBezTo>
                  <a:cubicBezTo>
                    <a:pt x="80" y="47"/>
                    <a:pt x="79" y="45"/>
                    <a:pt x="78" y="43"/>
                  </a:cubicBezTo>
                  <a:cubicBezTo>
                    <a:pt x="76" y="39"/>
                    <a:pt x="72" y="36"/>
                    <a:pt x="68" y="39"/>
                  </a:cubicBezTo>
                  <a:cubicBezTo>
                    <a:pt x="66" y="40"/>
                    <a:pt x="65" y="45"/>
                    <a:pt x="65" y="49"/>
                  </a:cubicBezTo>
                  <a:cubicBezTo>
                    <a:pt x="65" y="50"/>
                    <a:pt x="65" y="51"/>
                    <a:pt x="65" y="52"/>
                  </a:cubicBezTo>
                  <a:cubicBezTo>
                    <a:pt x="65" y="52"/>
                    <a:pt x="65" y="52"/>
                    <a:pt x="65" y="52"/>
                  </a:cubicBezTo>
                  <a:cubicBezTo>
                    <a:pt x="65" y="53"/>
                    <a:pt x="66" y="53"/>
                    <a:pt x="66" y="54"/>
                  </a:cubicBezTo>
                  <a:cubicBezTo>
                    <a:pt x="68" y="55"/>
                    <a:pt x="70" y="55"/>
                    <a:pt x="72" y="53"/>
                  </a:cubicBezTo>
                  <a:cubicBezTo>
                    <a:pt x="75" y="51"/>
                    <a:pt x="76" y="49"/>
                    <a:pt x="76" y="48"/>
                  </a:cubicBezTo>
                  <a:cubicBezTo>
                    <a:pt x="76" y="47"/>
                    <a:pt x="75" y="47"/>
                    <a:pt x="75" y="46"/>
                  </a:cubicBezTo>
                  <a:cubicBezTo>
                    <a:pt x="73" y="45"/>
                    <a:pt x="72" y="45"/>
                    <a:pt x="71" y="46"/>
                  </a:cubicBezTo>
                  <a:cubicBezTo>
                    <a:pt x="70" y="46"/>
                    <a:pt x="70" y="47"/>
                    <a:pt x="70" y="47"/>
                  </a:cubicBezTo>
                  <a:cubicBezTo>
                    <a:pt x="70" y="48"/>
                    <a:pt x="71" y="48"/>
                    <a:pt x="71" y="4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49"/>
                    <a:pt x="71" y="50"/>
                    <a:pt x="69" y="52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69" y="52"/>
                    <a:pt x="69" y="52"/>
                    <a:pt x="68" y="52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8" y="51"/>
                    <a:pt x="68" y="50"/>
                    <a:pt x="68" y="49"/>
                  </a:cubicBezTo>
                  <a:cubicBezTo>
                    <a:pt x="68" y="46"/>
                    <a:pt x="70" y="41"/>
                    <a:pt x="71" y="40"/>
                  </a:cubicBezTo>
                  <a:cubicBezTo>
                    <a:pt x="72" y="39"/>
                    <a:pt x="74" y="41"/>
                    <a:pt x="75" y="43"/>
                  </a:cubicBezTo>
                  <a:cubicBezTo>
                    <a:pt x="76" y="45"/>
                    <a:pt x="77" y="47"/>
                    <a:pt x="77" y="48"/>
                  </a:cubicBezTo>
                  <a:cubicBezTo>
                    <a:pt x="78" y="50"/>
                    <a:pt x="78" y="52"/>
                    <a:pt x="78" y="54"/>
                  </a:cubicBezTo>
                  <a:cubicBezTo>
                    <a:pt x="77" y="57"/>
                    <a:pt x="75" y="60"/>
                    <a:pt x="70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5" y="59"/>
                    <a:pt x="62" y="56"/>
                    <a:pt x="60" y="53"/>
                  </a:cubicBezTo>
                  <a:cubicBezTo>
                    <a:pt x="59" y="50"/>
                    <a:pt x="58" y="46"/>
                    <a:pt x="58" y="43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59" y="40"/>
                    <a:pt x="60" y="38"/>
                    <a:pt x="62" y="37"/>
                  </a:cubicBezTo>
                  <a:cubicBezTo>
                    <a:pt x="64" y="36"/>
                    <a:pt x="66" y="35"/>
                    <a:pt x="69" y="34"/>
                  </a:cubicBezTo>
                  <a:cubicBezTo>
                    <a:pt x="71" y="34"/>
                    <a:pt x="74" y="34"/>
                    <a:pt x="76" y="34"/>
                  </a:cubicBezTo>
                  <a:cubicBezTo>
                    <a:pt x="80" y="35"/>
                    <a:pt x="83" y="36"/>
                    <a:pt x="84" y="38"/>
                  </a:cubicBezTo>
                  <a:cubicBezTo>
                    <a:pt x="86" y="40"/>
                    <a:pt x="86" y="42"/>
                    <a:pt x="86" y="44"/>
                  </a:cubicBezTo>
                  <a:cubicBezTo>
                    <a:pt x="87" y="47"/>
                    <a:pt x="85" y="51"/>
                    <a:pt x="83" y="54"/>
                  </a:cubicBezTo>
                  <a:cubicBezTo>
                    <a:pt x="81" y="58"/>
                    <a:pt x="78" y="61"/>
                    <a:pt x="75" y="63"/>
                  </a:cubicBezTo>
                  <a:cubicBezTo>
                    <a:pt x="72" y="65"/>
                    <a:pt x="69" y="66"/>
                    <a:pt x="67" y="66"/>
                  </a:cubicBezTo>
                  <a:cubicBezTo>
                    <a:pt x="58" y="67"/>
                    <a:pt x="46" y="58"/>
                    <a:pt x="37" y="48"/>
                  </a:cubicBezTo>
                  <a:cubicBezTo>
                    <a:pt x="36" y="46"/>
                    <a:pt x="34" y="43"/>
                    <a:pt x="33" y="41"/>
                  </a:cubicBezTo>
                  <a:cubicBezTo>
                    <a:pt x="33" y="41"/>
                    <a:pt x="33" y="41"/>
                    <a:pt x="33" y="40"/>
                  </a:cubicBezTo>
                  <a:cubicBezTo>
                    <a:pt x="32" y="36"/>
                    <a:pt x="31" y="33"/>
                    <a:pt x="29" y="30"/>
                  </a:cubicBezTo>
                  <a:cubicBezTo>
                    <a:pt x="28" y="27"/>
                    <a:pt x="25" y="25"/>
                    <a:pt x="23" y="24"/>
                  </a:cubicBezTo>
                  <a:cubicBezTo>
                    <a:pt x="16" y="12"/>
                    <a:pt x="10" y="2"/>
                    <a:pt x="7" y="1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5"/>
                    <a:pt x="13" y="13"/>
                    <a:pt x="20" y="25"/>
                  </a:cubicBezTo>
                  <a:close/>
                  <a:moveTo>
                    <a:pt x="58" y="86"/>
                  </a:moveTo>
                  <a:cubicBezTo>
                    <a:pt x="58" y="86"/>
                    <a:pt x="57" y="84"/>
                    <a:pt x="56" y="81"/>
                  </a:cubicBezTo>
                  <a:cubicBezTo>
                    <a:pt x="58" y="84"/>
                    <a:pt x="64" y="90"/>
                    <a:pt x="69" y="95"/>
                  </a:cubicBezTo>
                  <a:cubicBezTo>
                    <a:pt x="70" y="96"/>
                    <a:pt x="71" y="97"/>
                    <a:pt x="72" y="98"/>
                  </a:cubicBezTo>
                  <a:cubicBezTo>
                    <a:pt x="73" y="99"/>
                    <a:pt x="74" y="100"/>
                    <a:pt x="74" y="100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6" y="102"/>
                    <a:pt x="76" y="105"/>
                    <a:pt x="76" y="107"/>
                  </a:cubicBezTo>
                  <a:cubicBezTo>
                    <a:pt x="76" y="108"/>
                    <a:pt x="75" y="109"/>
                    <a:pt x="75" y="109"/>
                  </a:cubicBezTo>
                  <a:cubicBezTo>
                    <a:pt x="75" y="110"/>
                    <a:pt x="74" y="110"/>
                    <a:pt x="74" y="110"/>
                  </a:cubicBezTo>
                  <a:cubicBezTo>
                    <a:pt x="74" y="110"/>
                    <a:pt x="74" y="109"/>
                    <a:pt x="72" y="108"/>
                  </a:cubicBezTo>
                  <a:cubicBezTo>
                    <a:pt x="69" y="105"/>
                    <a:pt x="66" y="100"/>
                    <a:pt x="64" y="95"/>
                  </a:cubicBezTo>
                  <a:cubicBezTo>
                    <a:pt x="62" y="92"/>
                    <a:pt x="60" y="89"/>
                    <a:pt x="58" y="86"/>
                  </a:cubicBezTo>
                  <a:cubicBezTo>
                    <a:pt x="58" y="86"/>
                    <a:pt x="58" y="86"/>
                    <a:pt x="58" y="86"/>
                  </a:cubicBezTo>
                  <a:close/>
                  <a:moveTo>
                    <a:pt x="69" y="53"/>
                  </a:move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87"/>
            <p:cNvSpPr>
              <a:spLocks noEditPoints="1"/>
            </p:cNvSpPr>
            <p:nvPr/>
          </p:nvSpPr>
          <p:spPr bwMode="auto">
            <a:xfrm>
              <a:off x="4231" y="816"/>
              <a:ext cx="89" cy="65"/>
            </a:xfrm>
            <a:custGeom>
              <a:avLst/>
              <a:gdLst>
                <a:gd name="T0" fmla="*/ 29 w 134"/>
                <a:gd name="T1" fmla="*/ 61 h 96"/>
                <a:gd name="T2" fmla="*/ 45 w 134"/>
                <a:gd name="T3" fmla="*/ 59 h 96"/>
                <a:gd name="T4" fmla="*/ 90 w 134"/>
                <a:gd name="T5" fmla="*/ 78 h 96"/>
                <a:gd name="T6" fmla="*/ 62 w 134"/>
                <a:gd name="T7" fmla="*/ 87 h 96"/>
                <a:gd name="T8" fmla="*/ 69 w 134"/>
                <a:gd name="T9" fmla="*/ 74 h 96"/>
                <a:gd name="T10" fmla="*/ 75 w 134"/>
                <a:gd name="T11" fmla="*/ 80 h 96"/>
                <a:gd name="T12" fmla="*/ 71 w 134"/>
                <a:gd name="T13" fmla="*/ 82 h 96"/>
                <a:gd name="T14" fmla="*/ 69 w 134"/>
                <a:gd name="T15" fmla="*/ 79 h 96"/>
                <a:gd name="T16" fmla="*/ 73 w 134"/>
                <a:gd name="T17" fmla="*/ 77 h 96"/>
                <a:gd name="T18" fmla="*/ 67 w 134"/>
                <a:gd name="T19" fmla="*/ 83 h 96"/>
                <a:gd name="T20" fmla="*/ 75 w 134"/>
                <a:gd name="T21" fmla="*/ 83 h 96"/>
                <a:gd name="T22" fmla="*/ 74 w 134"/>
                <a:gd name="T23" fmla="*/ 72 h 96"/>
                <a:gd name="T24" fmla="*/ 57 w 134"/>
                <a:gd name="T25" fmla="*/ 82 h 96"/>
                <a:gd name="T26" fmla="*/ 85 w 134"/>
                <a:gd name="T27" fmla="*/ 93 h 96"/>
                <a:gd name="T28" fmla="*/ 58 w 134"/>
                <a:gd name="T29" fmla="*/ 55 h 96"/>
                <a:gd name="T30" fmla="*/ 98 w 134"/>
                <a:gd name="T31" fmla="*/ 47 h 96"/>
                <a:gd name="T32" fmla="*/ 118 w 134"/>
                <a:gd name="T33" fmla="*/ 30 h 96"/>
                <a:gd name="T34" fmla="*/ 118 w 134"/>
                <a:gd name="T35" fmla="*/ 30 h 96"/>
                <a:gd name="T36" fmla="*/ 92 w 134"/>
                <a:gd name="T37" fmla="*/ 45 h 96"/>
                <a:gd name="T38" fmla="*/ 84 w 134"/>
                <a:gd name="T39" fmla="*/ 29 h 96"/>
                <a:gd name="T40" fmla="*/ 69 w 134"/>
                <a:gd name="T41" fmla="*/ 1 h 96"/>
                <a:gd name="T42" fmla="*/ 51 w 134"/>
                <a:gd name="T43" fmla="*/ 19 h 96"/>
                <a:gd name="T44" fmla="*/ 56 w 134"/>
                <a:gd name="T45" fmla="*/ 33 h 96"/>
                <a:gd name="T46" fmla="*/ 78 w 134"/>
                <a:gd name="T47" fmla="*/ 26 h 96"/>
                <a:gd name="T48" fmla="*/ 76 w 134"/>
                <a:gd name="T49" fmla="*/ 12 h 96"/>
                <a:gd name="T50" fmla="*/ 57 w 134"/>
                <a:gd name="T51" fmla="*/ 19 h 96"/>
                <a:gd name="T52" fmla="*/ 68 w 134"/>
                <a:gd name="T53" fmla="*/ 27 h 96"/>
                <a:gd name="T54" fmla="*/ 68 w 134"/>
                <a:gd name="T55" fmla="*/ 15 h 96"/>
                <a:gd name="T56" fmla="*/ 65 w 134"/>
                <a:gd name="T57" fmla="*/ 21 h 96"/>
                <a:gd name="T58" fmla="*/ 67 w 134"/>
                <a:gd name="T59" fmla="*/ 18 h 96"/>
                <a:gd name="T60" fmla="*/ 69 w 134"/>
                <a:gd name="T61" fmla="*/ 23 h 96"/>
                <a:gd name="T62" fmla="*/ 59 w 134"/>
                <a:gd name="T63" fmla="*/ 17 h 96"/>
                <a:gd name="T64" fmla="*/ 74 w 134"/>
                <a:gd name="T65" fmla="*/ 15 h 96"/>
                <a:gd name="T66" fmla="*/ 77 w 134"/>
                <a:gd name="T67" fmla="*/ 25 h 96"/>
                <a:gd name="T68" fmla="*/ 57 w 134"/>
                <a:gd name="T69" fmla="*/ 30 h 96"/>
                <a:gd name="T70" fmla="*/ 55 w 134"/>
                <a:gd name="T71" fmla="*/ 10 h 96"/>
                <a:gd name="T72" fmla="*/ 76 w 134"/>
                <a:gd name="T73" fmla="*/ 10 h 96"/>
                <a:gd name="T74" fmla="*/ 56 w 134"/>
                <a:gd name="T75" fmla="*/ 52 h 96"/>
                <a:gd name="T76" fmla="*/ 37 w 134"/>
                <a:gd name="T77" fmla="*/ 54 h 96"/>
                <a:gd name="T78" fmla="*/ 1 w 134"/>
                <a:gd name="T79" fmla="*/ 70 h 96"/>
                <a:gd name="T80" fmla="*/ 28 w 134"/>
                <a:gd name="T81" fmla="*/ 61 h 96"/>
                <a:gd name="T82" fmla="*/ 110 w 134"/>
                <a:gd name="T83" fmla="*/ 36 h 96"/>
                <a:gd name="T84" fmla="*/ 117 w 134"/>
                <a:gd name="T85" fmla="*/ 33 h 96"/>
                <a:gd name="T86" fmla="*/ 126 w 134"/>
                <a:gd name="T87" fmla="*/ 35 h 96"/>
                <a:gd name="T88" fmla="*/ 109 w 134"/>
                <a:gd name="T89" fmla="*/ 41 h 96"/>
                <a:gd name="T90" fmla="*/ 71 w 134"/>
                <a:gd name="T91" fmla="*/ 2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4" h="96">
                  <a:moveTo>
                    <a:pt x="28" y="61"/>
                  </a:move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1" y="61"/>
                    <a:pt x="33" y="61"/>
                    <a:pt x="36" y="61"/>
                  </a:cubicBezTo>
                  <a:cubicBezTo>
                    <a:pt x="39" y="61"/>
                    <a:pt x="42" y="60"/>
                    <a:pt x="45" y="59"/>
                  </a:cubicBezTo>
                  <a:cubicBezTo>
                    <a:pt x="47" y="59"/>
                    <a:pt x="49" y="58"/>
                    <a:pt x="50" y="57"/>
                  </a:cubicBezTo>
                  <a:cubicBezTo>
                    <a:pt x="53" y="57"/>
                    <a:pt x="56" y="58"/>
                    <a:pt x="59" y="58"/>
                  </a:cubicBezTo>
                  <a:cubicBezTo>
                    <a:pt x="74" y="61"/>
                    <a:pt x="88" y="68"/>
                    <a:pt x="90" y="78"/>
                  </a:cubicBezTo>
                  <a:cubicBezTo>
                    <a:pt x="91" y="84"/>
                    <a:pt x="89" y="88"/>
                    <a:pt x="86" y="90"/>
                  </a:cubicBezTo>
                  <a:cubicBezTo>
                    <a:pt x="82" y="92"/>
                    <a:pt x="78" y="92"/>
                    <a:pt x="73" y="92"/>
                  </a:cubicBezTo>
                  <a:cubicBezTo>
                    <a:pt x="69" y="91"/>
                    <a:pt x="64" y="89"/>
                    <a:pt x="62" y="87"/>
                  </a:cubicBezTo>
                  <a:cubicBezTo>
                    <a:pt x="59" y="85"/>
                    <a:pt x="58" y="84"/>
                    <a:pt x="58" y="82"/>
                  </a:cubicBezTo>
                  <a:cubicBezTo>
                    <a:pt x="60" y="80"/>
                    <a:pt x="62" y="77"/>
                    <a:pt x="64" y="76"/>
                  </a:cubicBezTo>
                  <a:cubicBezTo>
                    <a:pt x="66" y="75"/>
                    <a:pt x="67" y="74"/>
                    <a:pt x="69" y="74"/>
                  </a:cubicBezTo>
                  <a:cubicBezTo>
                    <a:pt x="70" y="74"/>
                    <a:pt x="72" y="74"/>
                    <a:pt x="73" y="75"/>
                  </a:cubicBezTo>
                  <a:cubicBezTo>
                    <a:pt x="74" y="76"/>
                    <a:pt x="75" y="77"/>
                    <a:pt x="75" y="78"/>
                  </a:cubicBezTo>
                  <a:cubicBezTo>
                    <a:pt x="75" y="79"/>
                    <a:pt x="75" y="80"/>
                    <a:pt x="75" y="80"/>
                  </a:cubicBezTo>
                  <a:cubicBezTo>
                    <a:pt x="75" y="80"/>
                    <a:pt x="75" y="80"/>
                    <a:pt x="75" y="81"/>
                  </a:cubicBezTo>
                  <a:cubicBezTo>
                    <a:pt x="74" y="81"/>
                    <a:pt x="73" y="82"/>
                    <a:pt x="73" y="82"/>
                  </a:cubicBezTo>
                  <a:cubicBezTo>
                    <a:pt x="72" y="82"/>
                    <a:pt x="72" y="82"/>
                    <a:pt x="71" y="82"/>
                  </a:cubicBezTo>
                  <a:cubicBezTo>
                    <a:pt x="70" y="82"/>
                    <a:pt x="69" y="81"/>
                    <a:pt x="69" y="80"/>
                  </a:cubicBezTo>
                  <a:cubicBezTo>
                    <a:pt x="69" y="80"/>
                    <a:pt x="69" y="79"/>
                    <a:pt x="69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70" y="79"/>
                    <a:pt x="71" y="79"/>
                    <a:pt x="72" y="80"/>
                  </a:cubicBezTo>
                  <a:cubicBezTo>
                    <a:pt x="72" y="81"/>
                    <a:pt x="72" y="80"/>
                    <a:pt x="73" y="79"/>
                  </a:cubicBezTo>
                  <a:cubicBezTo>
                    <a:pt x="73" y="79"/>
                    <a:pt x="74" y="78"/>
                    <a:pt x="73" y="77"/>
                  </a:cubicBezTo>
                  <a:cubicBezTo>
                    <a:pt x="72" y="76"/>
                    <a:pt x="71" y="75"/>
                    <a:pt x="70" y="76"/>
                  </a:cubicBezTo>
                  <a:cubicBezTo>
                    <a:pt x="69" y="76"/>
                    <a:pt x="68" y="77"/>
                    <a:pt x="67" y="79"/>
                  </a:cubicBezTo>
                  <a:cubicBezTo>
                    <a:pt x="67" y="80"/>
                    <a:pt x="67" y="82"/>
                    <a:pt x="67" y="83"/>
                  </a:cubicBezTo>
                  <a:cubicBezTo>
                    <a:pt x="67" y="84"/>
                    <a:pt x="68" y="85"/>
                    <a:pt x="70" y="85"/>
                  </a:cubicBezTo>
                  <a:cubicBezTo>
                    <a:pt x="70" y="85"/>
                    <a:pt x="71" y="85"/>
                    <a:pt x="72" y="85"/>
                  </a:cubicBezTo>
                  <a:cubicBezTo>
                    <a:pt x="73" y="85"/>
                    <a:pt x="74" y="84"/>
                    <a:pt x="75" y="83"/>
                  </a:cubicBezTo>
                  <a:cubicBezTo>
                    <a:pt x="76" y="82"/>
                    <a:pt x="77" y="81"/>
                    <a:pt x="77" y="78"/>
                  </a:cubicBezTo>
                  <a:cubicBezTo>
                    <a:pt x="77" y="77"/>
                    <a:pt x="77" y="77"/>
                    <a:pt x="77" y="76"/>
                  </a:cubicBezTo>
                  <a:cubicBezTo>
                    <a:pt x="76" y="74"/>
                    <a:pt x="75" y="73"/>
                    <a:pt x="74" y="72"/>
                  </a:cubicBezTo>
                  <a:cubicBezTo>
                    <a:pt x="73" y="71"/>
                    <a:pt x="72" y="70"/>
                    <a:pt x="70" y="70"/>
                  </a:cubicBezTo>
                  <a:cubicBezTo>
                    <a:pt x="68" y="71"/>
                    <a:pt x="66" y="71"/>
                    <a:pt x="65" y="72"/>
                  </a:cubicBezTo>
                  <a:cubicBezTo>
                    <a:pt x="62" y="74"/>
                    <a:pt x="59" y="78"/>
                    <a:pt x="57" y="82"/>
                  </a:cubicBezTo>
                  <a:cubicBezTo>
                    <a:pt x="56" y="85"/>
                    <a:pt x="57" y="88"/>
                    <a:pt x="60" y="90"/>
                  </a:cubicBezTo>
                  <a:cubicBezTo>
                    <a:pt x="63" y="93"/>
                    <a:pt x="67" y="94"/>
                    <a:pt x="72" y="95"/>
                  </a:cubicBezTo>
                  <a:cubicBezTo>
                    <a:pt x="77" y="96"/>
                    <a:pt x="81" y="95"/>
                    <a:pt x="85" y="93"/>
                  </a:cubicBezTo>
                  <a:cubicBezTo>
                    <a:pt x="90" y="90"/>
                    <a:pt x="93" y="85"/>
                    <a:pt x="92" y="76"/>
                  </a:cubicBezTo>
                  <a:cubicBezTo>
                    <a:pt x="90" y="65"/>
                    <a:pt x="75" y="58"/>
                    <a:pt x="61" y="55"/>
                  </a:cubicBezTo>
                  <a:cubicBezTo>
                    <a:pt x="60" y="55"/>
                    <a:pt x="59" y="55"/>
                    <a:pt x="58" y="55"/>
                  </a:cubicBezTo>
                  <a:cubicBezTo>
                    <a:pt x="67" y="53"/>
                    <a:pt x="75" y="51"/>
                    <a:pt x="82" y="50"/>
                  </a:cubicBezTo>
                  <a:cubicBezTo>
                    <a:pt x="91" y="48"/>
                    <a:pt x="97" y="47"/>
                    <a:pt x="98" y="47"/>
                  </a:cubicBezTo>
                  <a:cubicBezTo>
                    <a:pt x="98" y="47"/>
                    <a:pt x="98" y="47"/>
                    <a:pt x="98" y="47"/>
                  </a:cubicBezTo>
                  <a:cubicBezTo>
                    <a:pt x="101" y="46"/>
                    <a:pt x="105" y="45"/>
                    <a:pt x="108" y="45"/>
                  </a:cubicBezTo>
                  <a:cubicBezTo>
                    <a:pt x="114" y="44"/>
                    <a:pt x="119" y="43"/>
                    <a:pt x="124" y="40"/>
                  </a:cubicBezTo>
                  <a:cubicBezTo>
                    <a:pt x="134" y="35"/>
                    <a:pt x="125" y="26"/>
                    <a:pt x="118" y="30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7" y="30"/>
                    <a:pt x="116" y="30"/>
                    <a:pt x="115" y="31"/>
                  </a:cubicBezTo>
                  <a:cubicBezTo>
                    <a:pt x="114" y="32"/>
                    <a:pt x="112" y="32"/>
                    <a:pt x="111" y="33"/>
                  </a:cubicBezTo>
                  <a:cubicBezTo>
                    <a:pt x="105" y="37"/>
                    <a:pt x="96" y="42"/>
                    <a:pt x="92" y="45"/>
                  </a:cubicBezTo>
                  <a:cubicBezTo>
                    <a:pt x="90" y="45"/>
                    <a:pt x="87" y="46"/>
                    <a:pt x="83" y="47"/>
                  </a:cubicBezTo>
                  <a:cubicBezTo>
                    <a:pt x="78" y="48"/>
                    <a:pt x="71" y="49"/>
                    <a:pt x="64" y="50"/>
                  </a:cubicBezTo>
                  <a:cubicBezTo>
                    <a:pt x="74" y="44"/>
                    <a:pt x="82" y="36"/>
                    <a:pt x="84" y="29"/>
                  </a:cubicBezTo>
                  <a:cubicBezTo>
                    <a:pt x="85" y="26"/>
                    <a:pt x="85" y="22"/>
                    <a:pt x="84" y="18"/>
                  </a:cubicBezTo>
                  <a:cubicBezTo>
                    <a:pt x="83" y="14"/>
                    <a:pt x="81" y="10"/>
                    <a:pt x="78" y="7"/>
                  </a:cubicBezTo>
                  <a:cubicBezTo>
                    <a:pt x="75" y="4"/>
                    <a:pt x="72" y="1"/>
                    <a:pt x="69" y="1"/>
                  </a:cubicBezTo>
                  <a:cubicBezTo>
                    <a:pt x="67" y="0"/>
                    <a:pt x="65" y="0"/>
                    <a:pt x="63" y="1"/>
                  </a:cubicBezTo>
                  <a:cubicBezTo>
                    <a:pt x="59" y="2"/>
                    <a:pt x="56" y="5"/>
                    <a:pt x="54" y="9"/>
                  </a:cubicBezTo>
                  <a:cubicBezTo>
                    <a:pt x="53" y="12"/>
                    <a:pt x="52" y="15"/>
                    <a:pt x="51" y="19"/>
                  </a:cubicBezTo>
                  <a:cubicBezTo>
                    <a:pt x="51" y="22"/>
                    <a:pt x="51" y="25"/>
                    <a:pt x="51" y="27"/>
                  </a:cubicBezTo>
                  <a:cubicBezTo>
                    <a:pt x="52" y="30"/>
                    <a:pt x="54" y="32"/>
                    <a:pt x="56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9" y="35"/>
                    <a:pt x="63" y="35"/>
                    <a:pt x="67" y="35"/>
                  </a:cubicBezTo>
                  <a:cubicBezTo>
                    <a:pt x="71" y="34"/>
                    <a:pt x="75" y="31"/>
                    <a:pt x="78" y="26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8" y="26"/>
                    <a:pt x="78" y="25"/>
                    <a:pt x="78" y="25"/>
                  </a:cubicBezTo>
                  <a:cubicBezTo>
                    <a:pt x="82" y="18"/>
                    <a:pt x="80" y="14"/>
                    <a:pt x="76" y="12"/>
                  </a:cubicBezTo>
                  <a:cubicBezTo>
                    <a:pt x="74" y="11"/>
                    <a:pt x="72" y="11"/>
                    <a:pt x="70" y="11"/>
                  </a:cubicBezTo>
                  <a:cubicBezTo>
                    <a:pt x="68" y="10"/>
                    <a:pt x="66" y="11"/>
                    <a:pt x="64" y="11"/>
                  </a:cubicBezTo>
                  <a:cubicBezTo>
                    <a:pt x="59" y="12"/>
                    <a:pt x="56" y="15"/>
                    <a:pt x="57" y="19"/>
                  </a:cubicBezTo>
                  <a:cubicBezTo>
                    <a:pt x="57" y="22"/>
                    <a:pt x="62" y="25"/>
                    <a:pt x="66" y="26"/>
                  </a:cubicBezTo>
                  <a:cubicBezTo>
                    <a:pt x="67" y="26"/>
                    <a:pt x="68" y="27"/>
                    <a:pt x="68" y="27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9" y="27"/>
                    <a:pt x="70" y="26"/>
                    <a:pt x="71" y="26"/>
                  </a:cubicBezTo>
                  <a:cubicBezTo>
                    <a:pt x="72" y="25"/>
                    <a:pt x="72" y="23"/>
                    <a:pt x="72" y="21"/>
                  </a:cubicBezTo>
                  <a:cubicBezTo>
                    <a:pt x="71" y="17"/>
                    <a:pt x="69" y="15"/>
                    <a:pt x="68" y="15"/>
                  </a:cubicBezTo>
                  <a:cubicBezTo>
                    <a:pt x="67" y="15"/>
                    <a:pt x="67" y="15"/>
                    <a:pt x="66" y="16"/>
                  </a:cubicBezTo>
                  <a:cubicBezTo>
                    <a:pt x="65" y="17"/>
                    <a:pt x="64" y="18"/>
                    <a:pt x="64" y="19"/>
                  </a:cubicBezTo>
                  <a:cubicBezTo>
                    <a:pt x="64" y="20"/>
                    <a:pt x="65" y="21"/>
                    <a:pt x="65" y="21"/>
                  </a:cubicBezTo>
                  <a:cubicBezTo>
                    <a:pt x="66" y="21"/>
                    <a:pt x="66" y="20"/>
                    <a:pt x="67" y="19"/>
                  </a:cubicBezTo>
                  <a:cubicBezTo>
                    <a:pt x="67" y="19"/>
                    <a:pt x="67" y="19"/>
                    <a:pt x="67" y="18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8" y="19"/>
                    <a:pt x="69" y="20"/>
                    <a:pt x="70" y="23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0" y="23"/>
                    <a:pt x="70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8" y="23"/>
                    <a:pt x="67" y="23"/>
                  </a:cubicBezTo>
                  <a:cubicBezTo>
                    <a:pt x="63" y="22"/>
                    <a:pt x="59" y="19"/>
                    <a:pt x="59" y="17"/>
                  </a:cubicBezTo>
                  <a:cubicBezTo>
                    <a:pt x="59" y="16"/>
                    <a:pt x="61" y="15"/>
                    <a:pt x="63" y="14"/>
                  </a:cubicBezTo>
                  <a:cubicBezTo>
                    <a:pt x="65" y="14"/>
                    <a:pt x="67" y="14"/>
                    <a:pt x="69" y="14"/>
                  </a:cubicBezTo>
                  <a:cubicBezTo>
                    <a:pt x="71" y="14"/>
                    <a:pt x="73" y="14"/>
                    <a:pt x="74" y="15"/>
                  </a:cubicBezTo>
                  <a:cubicBezTo>
                    <a:pt x="77" y="17"/>
                    <a:pt x="79" y="20"/>
                    <a:pt x="77" y="24"/>
                  </a:cubicBezTo>
                  <a:cubicBezTo>
                    <a:pt x="77" y="24"/>
                    <a:pt x="77" y="25"/>
                    <a:pt x="77" y="25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5" y="29"/>
                    <a:pt x="71" y="31"/>
                    <a:pt x="68" y="31"/>
                  </a:cubicBezTo>
                  <a:cubicBezTo>
                    <a:pt x="64" y="32"/>
                    <a:pt x="60" y="31"/>
                    <a:pt x="58" y="30"/>
                  </a:cubicBezTo>
                  <a:cubicBezTo>
                    <a:pt x="58" y="30"/>
                    <a:pt x="57" y="30"/>
                    <a:pt x="57" y="30"/>
                  </a:cubicBezTo>
                  <a:cubicBezTo>
                    <a:pt x="55" y="29"/>
                    <a:pt x="54" y="27"/>
                    <a:pt x="53" y="25"/>
                  </a:cubicBezTo>
                  <a:cubicBezTo>
                    <a:pt x="53" y="23"/>
                    <a:pt x="52" y="20"/>
                    <a:pt x="53" y="17"/>
                  </a:cubicBezTo>
                  <a:cubicBezTo>
                    <a:pt x="53" y="15"/>
                    <a:pt x="54" y="13"/>
                    <a:pt x="55" y="10"/>
                  </a:cubicBezTo>
                  <a:cubicBezTo>
                    <a:pt x="57" y="7"/>
                    <a:pt x="59" y="5"/>
                    <a:pt x="62" y="4"/>
                  </a:cubicBezTo>
                  <a:cubicBezTo>
                    <a:pt x="64" y="3"/>
                    <a:pt x="66" y="3"/>
                    <a:pt x="68" y="4"/>
                  </a:cubicBezTo>
                  <a:cubicBezTo>
                    <a:pt x="71" y="5"/>
                    <a:pt x="74" y="7"/>
                    <a:pt x="76" y="10"/>
                  </a:cubicBezTo>
                  <a:cubicBezTo>
                    <a:pt x="79" y="13"/>
                    <a:pt x="81" y="17"/>
                    <a:pt x="82" y="21"/>
                  </a:cubicBezTo>
                  <a:cubicBezTo>
                    <a:pt x="83" y="24"/>
                    <a:pt x="83" y="27"/>
                    <a:pt x="83" y="29"/>
                  </a:cubicBezTo>
                  <a:cubicBezTo>
                    <a:pt x="81" y="37"/>
                    <a:pt x="68" y="46"/>
                    <a:pt x="56" y="52"/>
                  </a:cubicBezTo>
                  <a:cubicBezTo>
                    <a:pt x="53" y="53"/>
                    <a:pt x="51" y="53"/>
                    <a:pt x="48" y="54"/>
                  </a:cubicBezTo>
                  <a:cubicBezTo>
                    <a:pt x="48" y="54"/>
                    <a:pt x="48" y="54"/>
                    <a:pt x="47" y="54"/>
                  </a:cubicBezTo>
                  <a:cubicBezTo>
                    <a:pt x="43" y="53"/>
                    <a:pt x="40" y="53"/>
                    <a:pt x="37" y="54"/>
                  </a:cubicBezTo>
                  <a:cubicBezTo>
                    <a:pt x="33" y="55"/>
                    <a:pt x="30" y="56"/>
                    <a:pt x="29" y="58"/>
                  </a:cubicBezTo>
                  <a:cubicBezTo>
                    <a:pt x="15" y="61"/>
                    <a:pt x="4" y="64"/>
                    <a:pt x="2" y="66"/>
                  </a:cubicBezTo>
                  <a:cubicBezTo>
                    <a:pt x="0" y="67"/>
                    <a:pt x="0" y="69"/>
                    <a:pt x="1" y="70"/>
                  </a:cubicBezTo>
                  <a:cubicBezTo>
                    <a:pt x="1" y="70"/>
                    <a:pt x="2" y="70"/>
                    <a:pt x="2" y="69"/>
                  </a:cubicBezTo>
                  <a:cubicBezTo>
                    <a:pt x="2" y="69"/>
                    <a:pt x="2" y="68"/>
                    <a:pt x="2" y="68"/>
                  </a:cubicBezTo>
                  <a:cubicBezTo>
                    <a:pt x="6" y="66"/>
                    <a:pt x="16" y="64"/>
                    <a:pt x="28" y="61"/>
                  </a:cubicBezTo>
                  <a:close/>
                  <a:moveTo>
                    <a:pt x="99" y="44"/>
                  </a:moveTo>
                  <a:cubicBezTo>
                    <a:pt x="98" y="44"/>
                    <a:pt x="96" y="44"/>
                    <a:pt x="93" y="45"/>
                  </a:cubicBezTo>
                  <a:cubicBezTo>
                    <a:pt x="97" y="43"/>
                    <a:pt x="105" y="40"/>
                    <a:pt x="110" y="36"/>
                  </a:cubicBezTo>
                  <a:cubicBezTo>
                    <a:pt x="112" y="36"/>
                    <a:pt x="113" y="35"/>
                    <a:pt x="114" y="34"/>
                  </a:cubicBezTo>
                  <a:cubicBezTo>
                    <a:pt x="115" y="34"/>
                    <a:pt x="116" y="33"/>
                    <a:pt x="117" y="33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9" y="32"/>
                    <a:pt x="122" y="32"/>
                    <a:pt x="124" y="34"/>
                  </a:cubicBezTo>
                  <a:cubicBezTo>
                    <a:pt x="125" y="34"/>
                    <a:pt x="126" y="35"/>
                    <a:pt x="126" y="35"/>
                  </a:cubicBezTo>
                  <a:cubicBezTo>
                    <a:pt x="126" y="35"/>
                    <a:pt x="126" y="36"/>
                    <a:pt x="126" y="36"/>
                  </a:cubicBezTo>
                  <a:cubicBezTo>
                    <a:pt x="126" y="36"/>
                    <a:pt x="126" y="36"/>
                    <a:pt x="124" y="37"/>
                  </a:cubicBezTo>
                  <a:cubicBezTo>
                    <a:pt x="120" y="39"/>
                    <a:pt x="114" y="40"/>
                    <a:pt x="109" y="41"/>
                  </a:cubicBezTo>
                  <a:cubicBezTo>
                    <a:pt x="105" y="42"/>
                    <a:pt x="102" y="43"/>
                    <a:pt x="99" y="44"/>
                  </a:cubicBezTo>
                  <a:cubicBezTo>
                    <a:pt x="99" y="44"/>
                    <a:pt x="99" y="44"/>
                    <a:pt x="99" y="44"/>
                  </a:cubicBezTo>
                  <a:close/>
                  <a:moveTo>
                    <a:pt x="71" y="23"/>
                  </a:moveTo>
                  <a:cubicBezTo>
                    <a:pt x="71" y="23"/>
                    <a:pt x="70" y="23"/>
                    <a:pt x="70" y="23"/>
                  </a:cubicBezTo>
                  <a:cubicBezTo>
                    <a:pt x="70" y="23"/>
                    <a:pt x="71" y="23"/>
                    <a:pt x="71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88"/>
            <p:cNvSpPr>
              <a:spLocks noEditPoints="1"/>
            </p:cNvSpPr>
            <p:nvPr/>
          </p:nvSpPr>
          <p:spPr bwMode="auto">
            <a:xfrm>
              <a:off x="4174" y="863"/>
              <a:ext cx="58" cy="71"/>
            </a:xfrm>
            <a:custGeom>
              <a:avLst/>
              <a:gdLst>
                <a:gd name="T0" fmla="*/ 67 w 86"/>
                <a:gd name="T1" fmla="*/ 24 h 106"/>
                <a:gd name="T2" fmla="*/ 55 w 86"/>
                <a:gd name="T3" fmla="*/ 35 h 106"/>
                <a:gd name="T4" fmla="*/ 7 w 86"/>
                <a:gd name="T5" fmla="*/ 46 h 106"/>
                <a:gd name="T6" fmla="*/ 25 w 86"/>
                <a:gd name="T7" fmla="*/ 22 h 106"/>
                <a:gd name="T8" fmla="*/ 27 w 86"/>
                <a:gd name="T9" fmla="*/ 37 h 106"/>
                <a:gd name="T10" fmla="*/ 18 w 86"/>
                <a:gd name="T11" fmla="*/ 36 h 106"/>
                <a:gd name="T12" fmla="*/ 20 w 86"/>
                <a:gd name="T13" fmla="*/ 32 h 106"/>
                <a:gd name="T14" fmla="*/ 23 w 86"/>
                <a:gd name="T15" fmla="*/ 33 h 106"/>
                <a:gd name="T16" fmla="*/ 21 w 86"/>
                <a:gd name="T17" fmla="*/ 37 h 106"/>
                <a:gd name="T18" fmla="*/ 23 w 86"/>
                <a:gd name="T19" fmla="*/ 28 h 106"/>
                <a:gd name="T20" fmla="*/ 16 w 86"/>
                <a:gd name="T21" fmla="*/ 33 h 106"/>
                <a:gd name="T22" fmla="*/ 23 w 86"/>
                <a:gd name="T23" fmla="*/ 42 h 106"/>
                <a:gd name="T24" fmla="*/ 32 w 86"/>
                <a:gd name="T25" fmla="*/ 24 h 106"/>
                <a:gd name="T26" fmla="*/ 2 w 86"/>
                <a:gd name="T27" fmla="*/ 31 h 106"/>
                <a:gd name="T28" fmla="*/ 47 w 86"/>
                <a:gd name="T29" fmla="*/ 46 h 106"/>
                <a:gd name="T30" fmla="*/ 19 w 86"/>
                <a:gd name="T31" fmla="*/ 76 h 106"/>
                <a:gd name="T32" fmla="*/ 2 w 86"/>
                <a:gd name="T33" fmla="*/ 104 h 106"/>
                <a:gd name="T34" fmla="*/ 13 w 86"/>
                <a:gd name="T35" fmla="*/ 101 h 106"/>
                <a:gd name="T36" fmla="*/ 13 w 86"/>
                <a:gd name="T37" fmla="*/ 101 h 106"/>
                <a:gd name="T38" fmla="*/ 25 w 86"/>
                <a:gd name="T39" fmla="*/ 74 h 106"/>
                <a:gd name="T40" fmla="*/ 41 w 86"/>
                <a:gd name="T41" fmla="*/ 83 h 106"/>
                <a:gd name="T42" fmla="*/ 70 w 86"/>
                <a:gd name="T43" fmla="*/ 96 h 106"/>
                <a:gd name="T44" fmla="*/ 74 w 86"/>
                <a:gd name="T45" fmla="*/ 71 h 106"/>
                <a:gd name="T46" fmla="*/ 61 w 86"/>
                <a:gd name="T47" fmla="*/ 62 h 106"/>
                <a:gd name="T48" fmla="*/ 48 w 86"/>
                <a:gd name="T49" fmla="*/ 81 h 106"/>
                <a:gd name="T50" fmla="*/ 58 w 86"/>
                <a:gd name="T51" fmla="*/ 91 h 106"/>
                <a:gd name="T52" fmla="*/ 69 w 86"/>
                <a:gd name="T53" fmla="*/ 74 h 106"/>
                <a:gd name="T54" fmla="*/ 55 w 86"/>
                <a:gd name="T55" fmla="*/ 75 h 106"/>
                <a:gd name="T56" fmla="*/ 62 w 86"/>
                <a:gd name="T57" fmla="*/ 84 h 106"/>
                <a:gd name="T58" fmla="*/ 61 w 86"/>
                <a:gd name="T59" fmla="*/ 78 h 106"/>
                <a:gd name="T60" fmla="*/ 61 w 86"/>
                <a:gd name="T61" fmla="*/ 81 h 106"/>
                <a:gd name="T62" fmla="*/ 56 w 86"/>
                <a:gd name="T63" fmla="*/ 78 h 106"/>
                <a:gd name="T64" fmla="*/ 69 w 86"/>
                <a:gd name="T65" fmla="*/ 77 h 106"/>
                <a:gd name="T66" fmla="*/ 57 w 86"/>
                <a:gd name="T67" fmla="*/ 87 h 106"/>
                <a:gd name="T68" fmla="*/ 49 w 86"/>
                <a:gd name="T69" fmla="*/ 81 h 106"/>
                <a:gd name="T70" fmla="*/ 62 w 86"/>
                <a:gd name="T71" fmla="*/ 66 h 106"/>
                <a:gd name="T72" fmla="*/ 75 w 86"/>
                <a:gd name="T73" fmla="*/ 80 h 106"/>
                <a:gd name="T74" fmla="*/ 58 w 86"/>
                <a:gd name="T75" fmla="*/ 93 h 106"/>
                <a:gd name="T76" fmla="*/ 50 w 86"/>
                <a:gd name="T77" fmla="*/ 47 h 106"/>
                <a:gd name="T78" fmla="*/ 64 w 86"/>
                <a:gd name="T79" fmla="*/ 34 h 106"/>
                <a:gd name="T80" fmla="*/ 84 w 86"/>
                <a:gd name="T81" fmla="*/ 0 h 106"/>
                <a:gd name="T82" fmla="*/ 67 w 86"/>
                <a:gd name="T83" fmla="*/ 24 h 106"/>
                <a:gd name="T84" fmla="*/ 15 w 86"/>
                <a:gd name="T85" fmla="*/ 92 h 106"/>
                <a:gd name="T86" fmla="*/ 12 w 86"/>
                <a:gd name="T87" fmla="*/ 98 h 106"/>
                <a:gd name="T88" fmla="*/ 3 w 86"/>
                <a:gd name="T89" fmla="*/ 102 h 106"/>
                <a:gd name="T90" fmla="*/ 20 w 86"/>
                <a:gd name="T91" fmla="*/ 79 h 106"/>
                <a:gd name="T92" fmla="*/ 55 w 86"/>
                <a:gd name="T93" fmla="*/ 7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106">
                  <a:moveTo>
                    <a:pt x="67" y="24"/>
                  </a:moveTo>
                  <a:cubicBezTo>
                    <a:pt x="67" y="24"/>
                    <a:pt x="67" y="24"/>
                    <a:pt x="67" y="24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5" y="25"/>
                    <a:pt x="63" y="26"/>
                    <a:pt x="61" y="28"/>
                  </a:cubicBezTo>
                  <a:cubicBezTo>
                    <a:pt x="59" y="30"/>
                    <a:pt x="57" y="32"/>
                    <a:pt x="55" y="35"/>
                  </a:cubicBezTo>
                  <a:cubicBezTo>
                    <a:pt x="54" y="36"/>
                    <a:pt x="52" y="38"/>
                    <a:pt x="51" y="40"/>
                  </a:cubicBezTo>
                  <a:cubicBezTo>
                    <a:pt x="49" y="41"/>
                    <a:pt x="46" y="42"/>
                    <a:pt x="43" y="44"/>
                  </a:cubicBezTo>
                  <a:cubicBezTo>
                    <a:pt x="30" y="50"/>
                    <a:pt x="15" y="53"/>
                    <a:pt x="7" y="46"/>
                  </a:cubicBezTo>
                  <a:cubicBezTo>
                    <a:pt x="3" y="41"/>
                    <a:pt x="2" y="37"/>
                    <a:pt x="4" y="34"/>
                  </a:cubicBezTo>
                  <a:cubicBezTo>
                    <a:pt x="5" y="30"/>
                    <a:pt x="9" y="27"/>
                    <a:pt x="13" y="25"/>
                  </a:cubicBezTo>
                  <a:cubicBezTo>
                    <a:pt x="17" y="23"/>
                    <a:pt x="21" y="22"/>
                    <a:pt x="25" y="22"/>
                  </a:cubicBezTo>
                  <a:cubicBezTo>
                    <a:pt x="28" y="22"/>
                    <a:pt x="30" y="22"/>
                    <a:pt x="30" y="24"/>
                  </a:cubicBezTo>
                  <a:cubicBezTo>
                    <a:pt x="31" y="27"/>
                    <a:pt x="30" y="30"/>
                    <a:pt x="29" y="33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8"/>
                    <a:pt x="24" y="38"/>
                    <a:pt x="23" y="38"/>
                  </a:cubicBezTo>
                  <a:cubicBezTo>
                    <a:pt x="22" y="38"/>
                    <a:pt x="20" y="38"/>
                    <a:pt x="19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5"/>
                    <a:pt x="18" y="35"/>
                  </a:cubicBezTo>
                  <a:cubicBezTo>
                    <a:pt x="18" y="34"/>
                    <a:pt x="19" y="33"/>
                    <a:pt x="19" y="33"/>
                  </a:cubicBezTo>
                  <a:cubicBezTo>
                    <a:pt x="19" y="32"/>
                    <a:pt x="20" y="32"/>
                    <a:pt x="20" y="32"/>
                  </a:cubicBezTo>
                  <a:cubicBezTo>
                    <a:pt x="21" y="31"/>
                    <a:pt x="22" y="31"/>
                    <a:pt x="23" y="32"/>
                  </a:cubicBezTo>
                  <a:cubicBezTo>
                    <a:pt x="23" y="32"/>
                    <a:pt x="24" y="32"/>
                    <a:pt x="24" y="33"/>
                  </a:cubicBezTo>
                  <a:cubicBezTo>
                    <a:pt x="24" y="33"/>
                    <a:pt x="24" y="33"/>
                    <a:pt x="23" y="33"/>
                  </a:cubicBezTo>
                  <a:cubicBezTo>
                    <a:pt x="23" y="34"/>
                    <a:pt x="22" y="34"/>
                    <a:pt x="21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6"/>
                    <a:pt x="21" y="37"/>
                    <a:pt x="21" y="37"/>
                  </a:cubicBezTo>
                  <a:cubicBezTo>
                    <a:pt x="23" y="37"/>
                    <a:pt x="24" y="37"/>
                    <a:pt x="24" y="36"/>
                  </a:cubicBezTo>
                  <a:cubicBezTo>
                    <a:pt x="25" y="36"/>
                    <a:pt x="25" y="34"/>
                    <a:pt x="25" y="32"/>
                  </a:cubicBezTo>
                  <a:cubicBezTo>
                    <a:pt x="25" y="31"/>
                    <a:pt x="24" y="29"/>
                    <a:pt x="23" y="28"/>
                  </a:cubicBezTo>
                  <a:cubicBezTo>
                    <a:pt x="22" y="28"/>
                    <a:pt x="20" y="27"/>
                    <a:pt x="19" y="28"/>
                  </a:cubicBezTo>
                  <a:cubicBezTo>
                    <a:pt x="19" y="29"/>
                    <a:pt x="18" y="29"/>
                    <a:pt x="18" y="30"/>
                  </a:cubicBezTo>
                  <a:cubicBezTo>
                    <a:pt x="17" y="30"/>
                    <a:pt x="17" y="31"/>
                    <a:pt x="16" y="33"/>
                  </a:cubicBezTo>
                  <a:cubicBezTo>
                    <a:pt x="16" y="34"/>
                    <a:pt x="16" y="36"/>
                    <a:pt x="17" y="38"/>
                  </a:cubicBezTo>
                  <a:cubicBezTo>
                    <a:pt x="18" y="39"/>
                    <a:pt x="18" y="40"/>
                    <a:pt x="19" y="40"/>
                  </a:cubicBezTo>
                  <a:cubicBezTo>
                    <a:pt x="21" y="41"/>
                    <a:pt x="22" y="42"/>
                    <a:pt x="23" y="42"/>
                  </a:cubicBezTo>
                  <a:cubicBezTo>
                    <a:pt x="25" y="42"/>
                    <a:pt x="26" y="41"/>
                    <a:pt x="28" y="40"/>
                  </a:cubicBezTo>
                  <a:cubicBezTo>
                    <a:pt x="29" y="39"/>
                    <a:pt x="30" y="38"/>
                    <a:pt x="31" y="36"/>
                  </a:cubicBezTo>
                  <a:cubicBezTo>
                    <a:pt x="32" y="32"/>
                    <a:pt x="32" y="28"/>
                    <a:pt x="32" y="24"/>
                  </a:cubicBezTo>
                  <a:cubicBezTo>
                    <a:pt x="31" y="20"/>
                    <a:pt x="28" y="18"/>
                    <a:pt x="24" y="18"/>
                  </a:cubicBezTo>
                  <a:cubicBezTo>
                    <a:pt x="20" y="18"/>
                    <a:pt x="16" y="20"/>
                    <a:pt x="12" y="22"/>
                  </a:cubicBezTo>
                  <a:cubicBezTo>
                    <a:pt x="8" y="24"/>
                    <a:pt x="4" y="27"/>
                    <a:pt x="2" y="31"/>
                  </a:cubicBezTo>
                  <a:cubicBezTo>
                    <a:pt x="0" y="36"/>
                    <a:pt x="1" y="42"/>
                    <a:pt x="7" y="49"/>
                  </a:cubicBezTo>
                  <a:cubicBezTo>
                    <a:pt x="15" y="57"/>
                    <a:pt x="31" y="53"/>
                    <a:pt x="44" y="47"/>
                  </a:cubicBezTo>
                  <a:cubicBezTo>
                    <a:pt x="45" y="47"/>
                    <a:pt x="46" y="46"/>
                    <a:pt x="47" y="46"/>
                  </a:cubicBezTo>
                  <a:cubicBezTo>
                    <a:pt x="41" y="53"/>
                    <a:pt x="35" y="59"/>
                    <a:pt x="30" y="64"/>
                  </a:cubicBezTo>
                  <a:cubicBezTo>
                    <a:pt x="24" y="70"/>
                    <a:pt x="20" y="75"/>
                    <a:pt x="19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7" y="78"/>
                    <a:pt x="15" y="81"/>
                    <a:pt x="12" y="84"/>
                  </a:cubicBezTo>
                  <a:cubicBezTo>
                    <a:pt x="8" y="88"/>
                    <a:pt x="4" y="92"/>
                    <a:pt x="2" y="96"/>
                  </a:cubicBezTo>
                  <a:cubicBezTo>
                    <a:pt x="1" y="99"/>
                    <a:pt x="1" y="102"/>
                    <a:pt x="2" y="104"/>
                  </a:cubicBezTo>
                  <a:cubicBezTo>
                    <a:pt x="2" y="105"/>
                    <a:pt x="3" y="105"/>
                    <a:pt x="4" y="105"/>
                  </a:cubicBezTo>
                  <a:cubicBezTo>
                    <a:pt x="5" y="106"/>
                    <a:pt x="5" y="106"/>
                    <a:pt x="6" y="106"/>
                  </a:cubicBezTo>
                  <a:cubicBezTo>
                    <a:pt x="9" y="105"/>
                    <a:pt x="12" y="103"/>
                    <a:pt x="13" y="101"/>
                  </a:cubicBezTo>
                  <a:cubicBezTo>
                    <a:pt x="13" y="101"/>
                    <a:pt x="13" y="101"/>
                    <a:pt x="13" y="101"/>
                  </a:cubicBezTo>
                  <a:cubicBezTo>
                    <a:pt x="13" y="101"/>
                    <a:pt x="13" y="101"/>
                    <a:pt x="13" y="101"/>
                  </a:cubicBezTo>
                  <a:cubicBezTo>
                    <a:pt x="13" y="101"/>
                    <a:pt x="13" y="101"/>
                    <a:pt x="13" y="101"/>
                  </a:cubicBezTo>
                  <a:cubicBezTo>
                    <a:pt x="14" y="101"/>
                    <a:pt x="14" y="100"/>
                    <a:pt x="15" y="99"/>
                  </a:cubicBezTo>
                  <a:cubicBezTo>
                    <a:pt x="15" y="97"/>
                    <a:pt x="16" y="96"/>
                    <a:pt x="17" y="94"/>
                  </a:cubicBezTo>
                  <a:cubicBezTo>
                    <a:pt x="20" y="88"/>
                    <a:pt x="23" y="79"/>
                    <a:pt x="25" y="74"/>
                  </a:cubicBezTo>
                  <a:cubicBezTo>
                    <a:pt x="27" y="72"/>
                    <a:pt x="29" y="70"/>
                    <a:pt x="31" y="67"/>
                  </a:cubicBezTo>
                  <a:cubicBezTo>
                    <a:pt x="35" y="63"/>
                    <a:pt x="39" y="58"/>
                    <a:pt x="44" y="53"/>
                  </a:cubicBezTo>
                  <a:cubicBezTo>
                    <a:pt x="40" y="64"/>
                    <a:pt x="38" y="75"/>
                    <a:pt x="41" y="83"/>
                  </a:cubicBezTo>
                  <a:cubicBezTo>
                    <a:pt x="42" y="86"/>
                    <a:pt x="44" y="89"/>
                    <a:pt x="47" y="91"/>
                  </a:cubicBezTo>
                  <a:cubicBezTo>
                    <a:pt x="51" y="93"/>
                    <a:pt x="55" y="95"/>
                    <a:pt x="59" y="96"/>
                  </a:cubicBezTo>
                  <a:cubicBezTo>
                    <a:pt x="63" y="97"/>
                    <a:pt x="67" y="97"/>
                    <a:pt x="70" y="96"/>
                  </a:cubicBezTo>
                  <a:cubicBezTo>
                    <a:pt x="72" y="95"/>
                    <a:pt x="74" y="94"/>
                    <a:pt x="75" y="92"/>
                  </a:cubicBezTo>
                  <a:cubicBezTo>
                    <a:pt x="77" y="90"/>
                    <a:pt x="77" y="85"/>
                    <a:pt x="77" y="80"/>
                  </a:cubicBezTo>
                  <a:cubicBezTo>
                    <a:pt x="76" y="77"/>
                    <a:pt x="75" y="74"/>
                    <a:pt x="74" y="71"/>
                  </a:cubicBezTo>
                  <a:cubicBezTo>
                    <a:pt x="72" y="68"/>
                    <a:pt x="70" y="66"/>
                    <a:pt x="68" y="64"/>
                  </a:cubicBezTo>
                  <a:cubicBezTo>
                    <a:pt x="66" y="63"/>
                    <a:pt x="64" y="62"/>
                    <a:pt x="61" y="62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58" y="63"/>
                    <a:pt x="54" y="65"/>
                    <a:pt x="51" y="68"/>
                  </a:cubicBezTo>
                  <a:cubicBezTo>
                    <a:pt x="48" y="71"/>
                    <a:pt x="47" y="75"/>
                    <a:pt x="48" y="81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8" y="81"/>
                    <a:pt x="48" y="82"/>
                    <a:pt x="48" y="82"/>
                  </a:cubicBezTo>
                  <a:cubicBezTo>
                    <a:pt x="49" y="90"/>
                    <a:pt x="53" y="92"/>
                    <a:pt x="58" y="91"/>
                  </a:cubicBezTo>
                  <a:cubicBezTo>
                    <a:pt x="59" y="91"/>
                    <a:pt x="61" y="90"/>
                    <a:pt x="63" y="89"/>
                  </a:cubicBezTo>
                  <a:cubicBezTo>
                    <a:pt x="65" y="88"/>
                    <a:pt x="66" y="86"/>
                    <a:pt x="67" y="85"/>
                  </a:cubicBezTo>
                  <a:cubicBezTo>
                    <a:pt x="71" y="81"/>
                    <a:pt x="72" y="77"/>
                    <a:pt x="69" y="74"/>
                  </a:cubicBezTo>
                  <a:cubicBezTo>
                    <a:pt x="67" y="72"/>
                    <a:pt x="61" y="72"/>
                    <a:pt x="57" y="74"/>
                  </a:cubicBezTo>
                  <a:cubicBezTo>
                    <a:pt x="56" y="74"/>
                    <a:pt x="56" y="74"/>
                    <a:pt x="55" y="75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4" y="75"/>
                    <a:pt x="54" y="76"/>
                    <a:pt x="53" y="77"/>
                  </a:cubicBezTo>
                  <a:cubicBezTo>
                    <a:pt x="53" y="79"/>
                    <a:pt x="54" y="80"/>
                    <a:pt x="56" y="82"/>
                  </a:cubicBezTo>
                  <a:cubicBezTo>
                    <a:pt x="59" y="84"/>
                    <a:pt x="61" y="84"/>
                    <a:pt x="62" y="84"/>
                  </a:cubicBezTo>
                  <a:cubicBezTo>
                    <a:pt x="63" y="84"/>
                    <a:pt x="63" y="83"/>
                    <a:pt x="63" y="82"/>
                  </a:cubicBezTo>
                  <a:cubicBezTo>
                    <a:pt x="64" y="81"/>
                    <a:pt x="63" y="79"/>
                    <a:pt x="62" y="78"/>
                  </a:cubicBezTo>
                  <a:cubicBezTo>
                    <a:pt x="62" y="78"/>
                    <a:pt x="61" y="78"/>
                    <a:pt x="61" y="78"/>
                  </a:cubicBezTo>
                  <a:cubicBezTo>
                    <a:pt x="60" y="78"/>
                    <a:pt x="60" y="79"/>
                    <a:pt x="61" y="80"/>
                  </a:cubicBezTo>
                  <a:cubicBezTo>
                    <a:pt x="61" y="80"/>
                    <a:pt x="61" y="80"/>
                    <a:pt x="61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0" y="81"/>
                    <a:pt x="58" y="80"/>
                    <a:pt x="56" y="78"/>
                  </a:cubicBezTo>
                  <a:cubicBezTo>
                    <a:pt x="56" y="78"/>
                    <a:pt x="55" y="78"/>
                    <a:pt x="55" y="78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7" y="78"/>
                    <a:pt x="57" y="77"/>
                    <a:pt x="58" y="77"/>
                  </a:cubicBezTo>
                  <a:cubicBezTo>
                    <a:pt x="62" y="76"/>
                    <a:pt x="67" y="76"/>
                    <a:pt x="69" y="77"/>
                  </a:cubicBezTo>
                  <a:cubicBezTo>
                    <a:pt x="69" y="78"/>
                    <a:pt x="68" y="80"/>
                    <a:pt x="66" y="82"/>
                  </a:cubicBezTo>
                  <a:cubicBezTo>
                    <a:pt x="65" y="83"/>
                    <a:pt x="64" y="84"/>
                    <a:pt x="62" y="85"/>
                  </a:cubicBezTo>
                  <a:cubicBezTo>
                    <a:pt x="60" y="86"/>
                    <a:pt x="59" y="87"/>
                    <a:pt x="57" y="87"/>
                  </a:cubicBezTo>
                  <a:cubicBezTo>
                    <a:pt x="53" y="88"/>
                    <a:pt x="50" y="87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77"/>
                    <a:pt x="50" y="73"/>
                    <a:pt x="53" y="71"/>
                  </a:cubicBezTo>
                  <a:cubicBezTo>
                    <a:pt x="55" y="68"/>
                    <a:pt x="59" y="66"/>
                    <a:pt x="61" y="66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65"/>
                    <a:pt x="66" y="66"/>
                    <a:pt x="68" y="67"/>
                  </a:cubicBezTo>
                  <a:cubicBezTo>
                    <a:pt x="70" y="69"/>
                    <a:pt x="72" y="71"/>
                    <a:pt x="73" y="73"/>
                  </a:cubicBezTo>
                  <a:cubicBezTo>
                    <a:pt x="74" y="75"/>
                    <a:pt x="75" y="78"/>
                    <a:pt x="75" y="80"/>
                  </a:cubicBezTo>
                  <a:cubicBezTo>
                    <a:pt x="76" y="84"/>
                    <a:pt x="75" y="87"/>
                    <a:pt x="74" y="89"/>
                  </a:cubicBezTo>
                  <a:cubicBezTo>
                    <a:pt x="72" y="91"/>
                    <a:pt x="71" y="92"/>
                    <a:pt x="69" y="93"/>
                  </a:cubicBezTo>
                  <a:cubicBezTo>
                    <a:pt x="66" y="94"/>
                    <a:pt x="62" y="94"/>
                    <a:pt x="58" y="93"/>
                  </a:cubicBezTo>
                  <a:cubicBezTo>
                    <a:pt x="54" y="92"/>
                    <a:pt x="50" y="90"/>
                    <a:pt x="47" y="88"/>
                  </a:cubicBezTo>
                  <a:cubicBezTo>
                    <a:pt x="45" y="86"/>
                    <a:pt x="43" y="83"/>
                    <a:pt x="42" y="81"/>
                  </a:cubicBezTo>
                  <a:cubicBezTo>
                    <a:pt x="39" y="73"/>
                    <a:pt x="43" y="59"/>
                    <a:pt x="50" y="47"/>
                  </a:cubicBezTo>
                  <a:cubicBezTo>
                    <a:pt x="52" y="45"/>
                    <a:pt x="54" y="43"/>
                    <a:pt x="55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9" y="38"/>
                    <a:pt x="62" y="36"/>
                    <a:pt x="64" y="34"/>
                  </a:cubicBezTo>
                  <a:cubicBezTo>
                    <a:pt x="67" y="31"/>
                    <a:pt x="68" y="29"/>
                    <a:pt x="68" y="26"/>
                  </a:cubicBezTo>
                  <a:cubicBezTo>
                    <a:pt x="78" y="16"/>
                    <a:pt x="85" y="7"/>
                    <a:pt x="85" y="4"/>
                  </a:cubicBezTo>
                  <a:cubicBezTo>
                    <a:pt x="86" y="2"/>
                    <a:pt x="85" y="0"/>
                    <a:pt x="84" y="0"/>
                  </a:cubicBezTo>
                  <a:cubicBezTo>
                    <a:pt x="84" y="0"/>
                    <a:pt x="83" y="1"/>
                    <a:pt x="83" y="2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2" y="6"/>
                    <a:pt x="76" y="14"/>
                    <a:pt x="67" y="24"/>
                  </a:cubicBezTo>
                  <a:close/>
                  <a:moveTo>
                    <a:pt x="20" y="79"/>
                  </a:moveTo>
                  <a:cubicBezTo>
                    <a:pt x="21" y="79"/>
                    <a:pt x="22" y="77"/>
                    <a:pt x="24" y="75"/>
                  </a:cubicBezTo>
                  <a:cubicBezTo>
                    <a:pt x="22" y="78"/>
                    <a:pt x="18" y="86"/>
                    <a:pt x="15" y="92"/>
                  </a:cubicBezTo>
                  <a:cubicBezTo>
                    <a:pt x="14" y="93"/>
                    <a:pt x="14" y="95"/>
                    <a:pt x="13" y="96"/>
                  </a:cubicBezTo>
                  <a:cubicBezTo>
                    <a:pt x="13" y="97"/>
                    <a:pt x="12" y="98"/>
                    <a:pt x="12" y="98"/>
                  </a:cubicBezTo>
                  <a:cubicBezTo>
                    <a:pt x="12" y="98"/>
                    <a:pt x="12" y="98"/>
                    <a:pt x="12" y="98"/>
                  </a:cubicBezTo>
                  <a:cubicBezTo>
                    <a:pt x="12" y="98"/>
                    <a:pt x="12" y="98"/>
                    <a:pt x="12" y="98"/>
                  </a:cubicBezTo>
                  <a:cubicBezTo>
                    <a:pt x="11" y="100"/>
                    <a:pt x="8" y="102"/>
                    <a:pt x="5" y="102"/>
                  </a:cubicBezTo>
                  <a:cubicBezTo>
                    <a:pt x="5" y="102"/>
                    <a:pt x="4" y="102"/>
                    <a:pt x="3" y="102"/>
                  </a:cubicBezTo>
                  <a:cubicBezTo>
                    <a:pt x="2" y="101"/>
                    <a:pt x="3" y="100"/>
                    <a:pt x="4" y="99"/>
                  </a:cubicBezTo>
                  <a:cubicBezTo>
                    <a:pt x="6" y="95"/>
                    <a:pt x="10" y="91"/>
                    <a:pt x="13" y="87"/>
                  </a:cubicBezTo>
                  <a:cubicBezTo>
                    <a:pt x="16" y="84"/>
                    <a:pt x="18" y="82"/>
                    <a:pt x="20" y="79"/>
                  </a:cubicBezTo>
                  <a:cubicBezTo>
                    <a:pt x="20" y="79"/>
                    <a:pt x="20" y="79"/>
                    <a:pt x="20" y="79"/>
                  </a:cubicBezTo>
                  <a:close/>
                  <a:moveTo>
                    <a:pt x="55" y="79"/>
                  </a:moveTo>
                  <a:cubicBezTo>
                    <a:pt x="55" y="79"/>
                    <a:pt x="55" y="79"/>
                    <a:pt x="55" y="79"/>
                  </a:cubicBezTo>
                  <a:cubicBezTo>
                    <a:pt x="55" y="79"/>
                    <a:pt x="55" y="79"/>
                    <a:pt x="55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89"/>
            <p:cNvSpPr>
              <a:spLocks noEditPoints="1"/>
            </p:cNvSpPr>
            <p:nvPr/>
          </p:nvSpPr>
          <p:spPr bwMode="auto">
            <a:xfrm>
              <a:off x="4145" y="818"/>
              <a:ext cx="86" cy="59"/>
            </a:xfrm>
            <a:custGeom>
              <a:avLst/>
              <a:gdLst>
                <a:gd name="T0" fmla="*/ 99 w 127"/>
                <a:gd name="T1" fmla="*/ 59 h 89"/>
                <a:gd name="T2" fmla="*/ 85 w 127"/>
                <a:gd name="T3" fmla="*/ 51 h 89"/>
                <a:gd name="T4" fmla="*/ 60 w 127"/>
                <a:gd name="T5" fmla="*/ 10 h 89"/>
                <a:gd name="T6" fmla="*/ 88 w 127"/>
                <a:gd name="T7" fmla="*/ 19 h 89"/>
                <a:gd name="T8" fmla="*/ 74 w 127"/>
                <a:gd name="T9" fmla="*/ 25 h 89"/>
                <a:gd name="T10" fmla="*/ 72 w 127"/>
                <a:gd name="T11" fmla="*/ 17 h 89"/>
                <a:gd name="T12" fmla="*/ 77 w 127"/>
                <a:gd name="T13" fmla="*/ 17 h 89"/>
                <a:gd name="T14" fmla="*/ 77 w 127"/>
                <a:gd name="T15" fmla="*/ 21 h 89"/>
                <a:gd name="T16" fmla="*/ 73 w 127"/>
                <a:gd name="T17" fmla="*/ 20 h 89"/>
                <a:gd name="T18" fmla="*/ 81 w 127"/>
                <a:gd name="T19" fmla="*/ 19 h 89"/>
                <a:gd name="T20" fmla="*/ 75 w 127"/>
                <a:gd name="T21" fmla="*/ 14 h 89"/>
                <a:gd name="T22" fmla="*/ 68 w 127"/>
                <a:gd name="T23" fmla="*/ 24 h 89"/>
                <a:gd name="T24" fmla="*/ 88 w 127"/>
                <a:gd name="T25" fmla="*/ 26 h 89"/>
                <a:gd name="T26" fmla="*/ 72 w 127"/>
                <a:gd name="T27" fmla="*/ 0 h 89"/>
                <a:gd name="T28" fmla="*/ 72 w 127"/>
                <a:gd name="T29" fmla="*/ 47 h 89"/>
                <a:gd name="T30" fmla="*/ 35 w 127"/>
                <a:gd name="T31" fmla="*/ 30 h 89"/>
                <a:gd name="T32" fmla="*/ 3 w 127"/>
                <a:gd name="T33" fmla="*/ 27 h 89"/>
                <a:gd name="T34" fmla="*/ 9 w 127"/>
                <a:gd name="T35" fmla="*/ 33 h 89"/>
                <a:gd name="T36" fmla="*/ 16 w 127"/>
                <a:gd name="T37" fmla="*/ 34 h 89"/>
                <a:gd name="T38" fmla="*/ 64 w 127"/>
                <a:gd name="T39" fmla="*/ 47 h 89"/>
                <a:gd name="T40" fmla="*/ 28 w 127"/>
                <a:gd name="T41" fmla="*/ 74 h 89"/>
                <a:gd name="T42" fmla="*/ 48 w 127"/>
                <a:gd name="T43" fmla="*/ 86 h 89"/>
                <a:gd name="T44" fmla="*/ 61 w 127"/>
                <a:gd name="T45" fmla="*/ 66 h 89"/>
                <a:gd name="T46" fmla="*/ 39 w 127"/>
                <a:gd name="T47" fmla="*/ 59 h 89"/>
                <a:gd name="T48" fmla="*/ 38 w 127"/>
                <a:gd name="T49" fmla="*/ 59 h 89"/>
                <a:gd name="T50" fmla="*/ 41 w 127"/>
                <a:gd name="T51" fmla="*/ 79 h 89"/>
                <a:gd name="T52" fmla="*/ 47 w 127"/>
                <a:gd name="T53" fmla="*/ 64 h 89"/>
                <a:gd name="T54" fmla="*/ 41 w 127"/>
                <a:gd name="T55" fmla="*/ 67 h 89"/>
                <a:gd name="T56" fmla="*/ 46 w 127"/>
                <a:gd name="T57" fmla="*/ 72 h 89"/>
                <a:gd name="T58" fmla="*/ 43 w 127"/>
                <a:gd name="T59" fmla="*/ 72 h 89"/>
                <a:gd name="T60" fmla="*/ 44 w 127"/>
                <a:gd name="T61" fmla="*/ 66 h 89"/>
                <a:gd name="T62" fmla="*/ 46 w 127"/>
                <a:gd name="T63" fmla="*/ 68 h 89"/>
                <a:gd name="T64" fmla="*/ 39 w 127"/>
                <a:gd name="T65" fmla="*/ 74 h 89"/>
                <a:gd name="T66" fmla="*/ 39 w 127"/>
                <a:gd name="T67" fmla="*/ 61 h 89"/>
                <a:gd name="T68" fmla="*/ 58 w 127"/>
                <a:gd name="T69" fmla="*/ 67 h 89"/>
                <a:gd name="T70" fmla="*/ 54 w 127"/>
                <a:gd name="T71" fmla="*/ 80 h 89"/>
                <a:gd name="T72" fmla="*/ 34 w 127"/>
                <a:gd name="T73" fmla="*/ 83 h 89"/>
                <a:gd name="T74" fmla="*/ 37 w 127"/>
                <a:gd name="T75" fmla="*/ 53 h 89"/>
                <a:gd name="T76" fmla="*/ 80 w 127"/>
                <a:gd name="T77" fmla="*/ 54 h 89"/>
                <a:gd name="T78" fmla="*/ 124 w 127"/>
                <a:gd name="T79" fmla="*/ 71 h 89"/>
                <a:gd name="T80" fmla="*/ 125 w 127"/>
                <a:gd name="T81" fmla="*/ 69 h 89"/>
                <a:gd name="T82" fmla="*/ 37 w 127"/>
                <a:gd name="T83" fmla="*/ 35 h 89"/>
                <a:gd name="T84" fmla="*/ 11 w 127"/>
                <a:gd name="T85" fmla="*/ 31 h 89"/>
                <a:gd name="T86" fmla="*/ 6 w 127"/>
                <a:gd name="T87" fmla="*/ 25 h 89"/>
                <a:gd name="T88" fmla="*/ 8 w 127"/>
                <a:gd name="T89" fmla="*/ 23 h 89"/>
                <a:gd name="T90" fmla="*/ 32 w 127"/>
                <a:gd name="T91" fmla="*/ 32 h 89"/>
                <a:gd name="T92" fmla="*/ 43 w 127"/>
                <a:gd name="T93" fmla="*/ 6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7" h="89">
                  <a:moveTo>
                    <a:pt x="99" y="59"/>
                  </a:moveTo>
                  <a:cubicBezTo>
                    <a:pt x="99" y="59"/>
                    <a:pt x="99" y="59"/>
                    <a:pt x="99" y="59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98" y="58"/>
                    <a:pt x="96" y="56"/>
                    <a:pt x="93" y="55"/>
                  </a:cubicBezTo>
                  <a:cubicBezTo>
                    <a:pt x="91" y="53"/>
                    <a:pt x="88" y="52"/>
                    <a:pt x="85" y="51"/>
                  </a:cubicBezTo>
                  <a:cubicBezTo>
                    <a:pt x="83" y="51"/>
                    <a:pt x="81" y="50"/>
                    <a:pt x="79" y="50"/>
                  </a:cubicBezTo>
                  <a:cubicBezTo>
                    <a:pt x="77" y="48"/>
                    <a:pt x="75" y="46"/>
                    <a:pt x="73" y="43"/>
                  </a:cubicBezTo>
                  <a:cubicBezTo>
                    <a:pt x="63" y="33"/>
                    <a:pt x="55" y="19"/>
                    <a:pt x="60" y="10"/>
                  </a:cubicBezTo>
                  <a:cubicBezTo>
                    <a:pt x="63" y="4"/>
                    <a:pt x="66" y="2"/>
                    <a:pt x="70" y="2"/>
                  </a:cubicBezTo>
                  <a:cubicBezTo>
                    <a:pt x="74" y="3"/>
                    <a:pt x="78" y="5"/>
                    <a:pt x="81" y="8"/>
                  </a:cubicBezTo>
                  <a:cubicBezTo>
                    <a:pt x="84" y="11"/>
                    <a:pt x="87" y="15"/>
                    <a:pt x="88" y="19"/>
                  </a:cubicBezTo>
                  <a:cubicBezTo>
                    <a:pt x="89" y="21"/>
                    <a:pt x="89" y="24"/>
                    <a:pt x="88" y="24"/>
                  </a:cubicBezTo>
                  <a:cubicBezTo>
                    <a:pt x="85" y="26"/>
                    <a:pt x="82" y="27"/>
                    <a:pt x="79" y="27"/>
                  </a:cubicBezTo>
                  <a:cubicBezTo>
                    <a:pt x="77" y="26"/>
                    <a:pt x="75" y="26"/>
                    <a:pt x="74" y="25"/>
                  </a:cubicBezTo>
                  <a:cubicBezTo>
                    <a:pt x="73" y="24"/>
                    <a:pt x="72" y="23"/>
                    <a:pt x="72" y="22"/>
                  </a:cubicBezTo>
                  <a:cubicBezTo>
                    <a:pt x="71" y="21"/>
                    <a:pt x="71" y="19"/>
                    <a:pt x="72" y="18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4" y="16"/>
                    <a:pt x="75" y="16"/>
                    <a:pt x="76" y="17"/>
                  </a:cubicBezTo>
                  <a:cubicBezTo>
                    <a:pt x="76" y="17"/>
                    <a:pt x="77" y="17"/>
                    <a:pt x="77" y="17"/>
                  </a:cubicBezTo>
                  <a:cubicBezTo>
                    <a:pt x="78" y="18"/>
                    <a:pt x="78" y="19"/>
                    <a:pt x="78" y="20"/>
                  </a:cubicBezTo>
                  <a:cubicBezTo>
                    <a:pt x="78" y="20"/>
                    <a:pt x="77" y="21"/>
                    <a:pt x="77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6" y="21"/>
                    <a:pt x="76" y="20"/>
                    <a:pt x="76" y="18"/>
                  </a:cubicBezTo>
                  <a:cubicBezTo>
                    <a:pt x="76" y="18"/>
                    <a:pt x="75" y="18"/>
                    <a:pt x="74" y="18"/>
                  </a:cubicBezTo>
                  <a:cubicBezTo>
                    <a:pt x="73" y="19"/>
                    <a:pt x="73" y="19"/>
                    <a:pt x="73" y="20"/>
                  </a:cubicBezTo>
                  <a:cubicBezTo>
                    <a:pt x="73" y="22"/>
                    <a:pt x="73" y="23"/>
                    <a:pt x="74" y="23"/>
                  </a:cubicBezTo>
                  <a:cubicBezTo>
                    <a:pt x="75" y="24"/>
                    <a:pt x="76" y="23"/>
                    <a:pt x="78" y="22"/>
                  </a:cubicBezTo>
                  <a:cubicBezTo>
                    <a:pt x="79" y="21"/>
                    <a:pt x="80" y="20"/>
                    <a:pt x="81" y="19"/>
                  </a:cubicBezTo>
                  <a:cubicBezTo>
                    <a:pt x="81" y="18"/>
                    <a:pt x="81" y="16"/>
                    <a:pt x="80" y="15"/>
                  </a:cubicBezTo>
                  <a:cubicBezTo>
                    <a:pt x="80" y="15"/>
                    <a:pt x="79" y="15"/>
                    <a:pt x="78" y="14"/>
                  </a:cubicBezTo>
                  <a:cubicBezTo>
                    <a:pt x="77" y="14"/>
                    <a:pt x="76" y="14"/>
                    <a:pt x="75" y="14"/>
                  </a:cubicBezTo>
                  <a:cubicBezTo>
                    <a:pt x="73" y="14"/>
                    <a:pt x="71" y="15"/>
                    <a:pt x="70" y="17"/>
                  </a:cubicBezTo>
                  <a:cubicBezTo>
                    <a:pt x="69" y="17"/>
                    <a:pt x="69" y="18"/>
                    <a:pt x="69" y="19"/>
                  </a:cubicBezTo>
                  <a:cubicBezTo>
                    <a:pt x="68" y="21"/>
                    <a:pt x="68" y="22"/>
                    <a:pt x="68" y="24"/>
                  </a:cubicBezTo>
                  <a:cubicBezTo>
                    <a:pt x="69" y="25"/>
                    <a:pt x="70" y="26"/>
                    <a:pt x="71" y="27"/>
                  </a:cubicBezTo>
                  <a:cubicBezTo>
                    <a:pt x="73" y="28"/>
                    <a:pt x="75" y="29"/>
                    <a:pt x="77" y="29"/>
                  </a:cubicBezTo>
                  <a:cubicBezTo>
                    <a:pt x="80" y="29"/>
                    <a:pt x="84" y="28"/>
                    <a:pt x="88" y="26"/>
                  </a:cubicBezTo>
                  <a:cubicBezTo>
                    <a:pt x="91" y="24"/>
                    <a:pt x="92" y="21"/>
                    <a:pt x="91" y="17"/>
                  </a:cubicBezTo>
                  <a:cubicBezTo>
                    <a:pt x="90" y="14"/>
                    <a:pt x="87" y="10"/>
                    <a:pt x="84" y="6"/>
                  </a:cubicBezTo>
                  <a:cubicBezTo>
                    <a:pt x="80" y="3"/>
                    <a:pt x="76" y="1"/>
                    <a:pt x="72" y="0"/>
                  </a:cubicBezTo>
                  <a:cubicBezTo>
                    <a:pt x="67" y="0"/>
                    <a:pt x="61" y="2"/>
                    <a:pt x="57" y="10"/>
                  </a:cubicBezTo>
                  <a:cubicBezTo>
                    <a:pt x="52" y="20"/>
                    <a:pt x="60" y="34"/>
                    <a:pt x="70" y="45"/>
                  </a:cubicBezTo>
                  <a:cubicBezTo>
                    <a:pt x="71" y="46"/>
                    <a:pt x="71" y="47"/>
                    <a:pt x="72" y="47"/>
                  </a:cubicBezTo>
                  <a:cubicBezTo>
                    <a:pt x="63" y="43"/>
                    <a:pt x="56" y="40"/>
                    <a:pt x="49" y="37"/>
                  </a:cubicBezTo>
                  <a:cubicBezTo>
                    <a:pt x="41" y="33"/>
                    <a:pt x="36" y="31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2" y="29"/>
                    <a:pt x="28" y="28"/>
                    <a:pt x="25" y="26"/>
                  </a:cubicBezTo>
                  <a:cubicBezTo>
                    <a:pt x="20" y="24"/>
                    <a:pt x="15" y="21"/>
                    <a:pt x="10" y="21"/>
                  </a:cubicBezTo>
                  <a:cubicBezTo>
                    <a:pt x="6" y="20"/>
                    <a:pt x="0" y="22"/>
                    <a:pt x="3" y="27"/>
                  </a:cubicBezTo>
                  <a:cubicBezTo>
                    <a:pt x="4" y="30"/>
                    <a:pt x="6" y="32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10" y="33"/>
                    <a:pt x="12" y="33"/>
                  </a:cubicBezTo>
                  <a:cubicBezTo>
                    <a:pt x="13" y="33"/>
                    <a:pt x="15" y="34"/>
                    <a:pt x="16" y="34"/>
                  </a:cubicBezTo>
                  <a:cubicBezTo>
                    <a:pt x="23" y="35"/>
                    <a:pt x="33" y="35"/>
                    <a:pt x="38" y="35"/>
                  </a:cubicBezTo>
                  <a:cubicBezTo>
                    <a:pt x="41" y="36"/>
                    <a:pt x="43" y="37"/>
                    <a:pt x="47" y="39"/>
                  </a:cubicBezTo>
                  <a:cubicBezTo>
                    <a:pt x="52" y="41"/>
                    <a:pt x="58" y="44"/>
                    <a:pt x="64" y="47"/>
                  </a:cubicBezTo>
                  <a:cubicBezTo>
                    <a:pt x="53" y="46"/>
                    <a:pt x="41" y="48"/>
                    <a:pt x="35" y="53"/>
                  </a:cubicBezTo>
                  <a:cubicBezTo>
                    <a:pt x="33" y="55"/>
                    <a:pt x="31" y="58"/>
                    <a:pt x="29" y="62"/>
                  </a:cubicBezTo>
                  <a:cubicBezTo>
                    <a:pt x="28" y="66"/>
                    <a:pt x="27" y="70"/>
                    <a:pt x="28" y="74"/>
                  </a:cubicBezTo>
                  <a:cubicBezTo>
                    <a:pt x="28" y="78"/>
                    <a:pt x="29" y="82"/>
                    <a:pt x="31" y="85"/>
                  </a:cubicBezTo>
                  <a:cubicBezTo>
                    <a:pt x="33" y="86"/>
                    <a:pt x="34" y="88"/>
                    <a:pt x="37" y="88"/>
                  </a:cubicBezTo>
                  <a:cubicBezTo>
                    <a:pt x="40" y="89"/>
                    <a:pt x="44" y="89"/>
                    <a:pt x="48" y="86"/>
                  </a:cubicBezTo>
                  <a:cubicBezTo>
                    <a:pt x="51" y="85"/>
                    <a:pt x="54" y="83"/>
                    <a:pt x="56" y="81"/>
                  </a:cubicBezTo>
                  <a:cubicBezTo>
                    <a:pt x="59" y="78"/>
                    <a:pt x="60" y="76"/>
                    <a:pt x="61" y="73"/>
                  </a:cubicBezTo>
                  <a:cubicBezTo>
                    <a:pt x="62" y="71"/>
                    <a:pt x="62" y="68"/>
                    <a:pt x="61" y="66"/>
                  </a:cubicBezTo>
                  <a:cubicBezTo>
                    <a:pt x="61" y="66"/>
                    <a:pt x="61" y="66"/>
                    <a:pt x="61" y="65"/>
                  </a:cubicBezTo>
                  <a:cubicBezTo>
                    <a:pt x="59" y="63"/>
                    <a:pt x="56" y="60"/>
                    <a:pt x="53" y="58"/>
                  </a:cubicBezTo>
                  <a:cubicBezTo>
                    <a:pt x="49" y="57"/>
                    <a:pt x="44" y="56"/>
                    <a:pt x="39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9" y="59"/>
                    <a:pt x="38" y="59"/>
                    <a:pt x="38" y="59"/>
                  </a:cubicBezTo>
                  <a:cubicBezTo>
                    <a:pt x="31" y="63"/>
                    <a:pt x="30" y="68"/>
                    <a:pt x="33" y="72"/>
                  </a:cubicBezTo>
                  <a:cubicBezTo>
                    <a:pt x="33" y="73"/>
                    <a:pt x="35" y="75"/>
                    <a:pt x="36" y="76"/>
                  </a:cubicBezTo>
                  <a:cubicBezTo>
                    <a:pt x="38" y="77"/>
                    <a:pt x="40" y="78"/>
                    <a:pt x="41" y="79"/>
                  </a:cubicBezTo>
                  <a:cubicBezTo>
                    <a:pt x="46" y="81"/>
                    <a:pt x="50" y="81"/>
                    <a:pt x="52" y="77"/>
                  </a:cubicBezTo>
                  <a:cubicBezTo>
                    <a:pt x="53" y="74"/>
                    <a:pt x="51" y="69"/>
                    <a:pt x="49" y="66"/>
                  </a:cubicBezTo>
                  <a:cubicBezTo>
                    <a:pt x="48" y="65"/>
                    <a:pt x="48" y="64"/>
                    <a:pt x="47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6" y="63"/>
                    <a:pt x="46" y="63"/>
                    <a:pt x="45" y="63"/>
                  </a:cubicBezTo>
                  <a:cubicBezTo>
                    <a:pt x="43" y="63"/>
                    <a:pt x="41" y="65"/>
                    <a:pt x="41" y="67"/>
                  </a:cubicBezTo>
                  <a:cubicBezTo>
                    <a:pt x="40" y="70"/>
                    <a:pt x="40" y="72"/>
                    <a:pt x="40" y="73"/>
                  </a:cubicBezTo>
                  <a:cubicBezTo>
                    <a:pt x="41" y="74"/>
                    <a:pt x="42" y="74"/>
                    <a:pt x="42" y="74"/>
                  </a:cubicBezTo>
                  <a:cubicBezTo>
                    <a:pt x="44" y="74"/>
                    <a:pt x="45" y="73"/>
                    <a:pt x="46" y="72"/>
                  </a:cubicBezTo>
                  <a:cubicBezTo>
                    <a:pt x="46" y="72"/>
                    <a:pt x="46" y="71"/>
                    <a:pt x="46" y="71"/>
                  </a:cubicBezTo>
                  <a:cubicBezTo>
                    <a:pt x="46" y="70"/>
                    <a:pt x="45" y="70"/>
                    <a:pt x="44" y="71"/>
                  </a:cubicBezTo>
                  <a:cubicBezTo>
                    <a:pt x="44" y="71"/>
                    <a:pt x="44" y="71"/>
                    <a:pt x="43" y="72"/>
                  </a:cubicBezTo>
                  <a:cubicBezTo>
                    <a:pt x="43" y="72"/>
                    <a:pt x="43" y="71"/>
                    <a:pt x="43" y="71"/>
                  </a:cubicBezTo>
                  <a:cubicBezTo>
                    <a:pt x="43" y="71"/>
                    <a:pt x="43" y="69"/>
                    <a:pt x="44" y="66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5" y="66"/>
                    <a:pt x="45" y="67"/>
                    <a:pt x="46" y="68"/>
                  </a:cubicBezTo>
                  <a:cubicBezTo>
                    <a:pt x="48" y="71"/>
                    <a:pt x="50" y="76"/>
                    <a:pt x="49" y="78"/>
                  </a:cubicBezTo>
                  <a:cubicBezTo>
                    <a:pt x="49" y="78"/>
                    <a:pt x="47" y="78"/>
                    <a:pt x="44" y="77"/>
                  </a:cubicBezTo>
                  <a:cubicBezTo>
                    <a:pt x="42" y="76"/>
                    <a:pt x="41" y="75"/>
                    <a:pt x="39" y="74"/>
                  </a:cubicBezTo>
                  <a:cubicBezTo>
                    <a:pt x="38" y="73"/>
                    <a:pt x="36" y="71"/>
                    <a:pt x="36" y="70"/>
                  </a:cubicBezTo>
                  <a:cubicBezTo>
                    <a:pt x="34" y="67"/>
                    <a:pt x="34" y="63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43" y="59"/>
                    <a:pt x="47" y="59"/>
                    <a:pt x="50" y="60"/>
                  </a:cubicBezTo>
                  <a:cubicBezTo>
                    <a:pt x="54" y="62"/>
                    <a:pt x="56" y="65"/>
                    <a:pt x="58" y="67"/>
                  </a:cubicBezTo>
                  <a:cubicBezTo>
                    <a:pt x="58" y="67"/>
                    <a:pt x="58" y="67"/>
                    <a:pt x="58" y="68"/>
                  </a:cubicBezTo>
                  <a:cubicBezTo>
                    <a:pt x="59" y="70"/>
                    <a:pt x="59" y="72"/>
                    <a:pt x="58" y="74"/>
                  </a:cubicBezTo>
                  <a:cubicBezTo>
                    <a:pt x="58" y="76"/>
                    <a:pt x="56" y="79"/>
                    <a:pt x="54" y="80"/>
                  </a:cubicBezTo>
                  <a:cubicBezTo>
                    <a:pt x="53" y="82"/>
                    <a:pt x="50" y="84"/>
                    <a:pt x="48" y="85"/>
                  </a:cubicBezTo>
                  <a:cubicBezTo>
                    <a:pt x="45" y="86"/>
                    <a:pt x="42" y="87"/>
                    <a:pt x="39" y="86"/>
                  </a:cubicBezTo>
                  <a:cubicBezTo>
                    <a:pt x="37" y="86"/>
                    <a:pt x="36" y="84"/>
                    <a:pt x="34" y="83"/>
                  </a:cubicBezTo>
                  <a:cubicBezTo>
                    <a:pt x="32" y="80"/>
                    <a:pt x="31" y="77"/>
                    <a:pt x="31" y="73"/>
                  </a:cubicBezTo>
                  <a:cubicBezTo>
                    <a:pt x="31" y="69"/>
                    <a:pt x="31" y="64"/>
                    <a:pt x="32" y="61"/>
                  </a:cubicBezTo>
                  <a:cubicBezTo>
                    <a:pt x="34" y="58"/>
                    <a:pt x="35" y="55"/>
                    <a:pt x="37" y="53"/>
                  </a:cubicBezTo>
                  <a:cubicBezTo>
                    <a:pt x="43" y="48"/>
                    <a:pt x="58" y="48"/>
                    <a:pt x="72" y="51"/>
                  </a:cubicBezTo>
                  <a:cubicBezTo>
                    <a:pt x="74" y="52"/>
                    <a:pt x="77" y="53"/>
                    <a:pt x="79" y="54"/>
                  </a:cubicBezTo>
                  <a:cubicBezTo>
                    <a:pt x="79" y="54"/>
                    <a:pt x="79" y="54"/>
                    <a:pt x="80" y="54"/>
                  </a:cubicBezTo>
                  <a:cubicBezTo>
                    <a:pt x="83" y="57"/>
                    <a:pt x="86" y="59"/>
                    <a:pt x="89" y="60"/>
                  </a:cubicBezTo>
                  <a:cubicBezTo>
                    <a:pt x="92" y="62"/>
                    <a:pt x="95" y="62"/>
                    <a:pt x="97" y="62"/>
                  </a:cubicBezTo>
                  <a:cubicBezTo>
                    <a:pt x="110" y="67"/>
                    <a:pt x="121" y="71"/>
                    <a:pt x="124" y="71"/>
                  </a:cubicBezTo>
                  <a:cubicBezTo>
                    <a:pt x="126" y="70"/>
                    <a:pt x="127" y="70"/>
                    <a:pt x="127" y="68"/>
                  </a:cubicBezTo>
                  <a:cubicBezTo>
                    <a:pt x="127" y="68"/>
                    <a:pt x="126" y="68"/>
                    <a:pt x="125" y="68"/>
                  </a:cubicBezTo>
                  <a:cubicBezTo>
                    <a:pt x="125" y="68"/>
                    <a:pt x="125" y="68"/>
                    <a:pt x="125" y="69"/>
                  </a:cubicBezTo>
                  <a:cubicBezTo>
                    <a:pt x="121" y="68"/>
                    <a:pt x="111" y="64"/>
                    <a:pt x="99" y="59"/>
                  </a:cubicBezTo>
                  <a:close/>
                  <a:moveTo>
                    <a:pt x="32" y="32"/>
                  </a:moveTo>
                  <a:cubicBezTo>
                    <a:pt x="33" y="33"/>
                    <a:pt x="35" y="33"/>
                    <a:pt x="37" y="35"/>
                  </a:cubicBezTo>
                  <a:cubicBezTo>
                    <a:pt x="33" y="34"/>
                    <a:pt x="25" y="32"/>
                    <a:pt x="19" y="31"/>
                  </a:cubicBezTo>
                  <a:cubicBezTo>
                    <a:pt x="17" y="31"/>
                    <a:pt x="15" y="31"/>
                    <a:pt x="14" y="31"/>
                  </a:cubicBezTo>
                  <a:cubicBezTo>
                    <a:pt x="13" y="31"/>
                    <a:pt x="12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9" y="30"/>
                    <a:pt x="7" y="28"/>
                    <a:pt x="6" y="25"/>
                  </a:cubicBezTo>
                  <a:cubicBezTo>
                    <a:pt x="5" y="25"/>
                    <a:pt x="5" y="24"/>
                    <a:pt x="5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6" y="23"/>
                    <a:pt x="8" y="23"/>
                  </a:cubicBezTo>
                  <a:cubicBezTo>
                    <a:pt x="12" y="24"/>
                    <a:pt x="18" y="26"/>
                    <a:pt x="23" y="28"/>
                  </a:cubicBezTo>
                  <a:cubicBezTo>
                    <a:pt x="26" y="30"/>
                    <a:pt x="29" y="31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43" y="65"/>
                  </a:moveTo>
                  <a:cubicBezTo>
                    <a:pt x="43" y="65"/>
                    <a:pt x="43" y="65"/>
                    <a:pt x="44" y="66"/>
                  </a:cubicBezTo>
                  <a:cubicBezTo>
                    <a:pt x="43" y="65"/>
                    <a:pt x="43" y="65"/>
                    <a:pt x="43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90"/>
            <p:cNvSpPr>
              <a:spLocks noEditPoints="1"/>
            </p:cNvSpPr>
            <p:nvPr/>
          </p:nvSpPr>
          <p:spPr bwMode="auto">
            <a:xfrm>
              <a:off x="4200" y="773"/>
              <a:ext cx="64" cy="91"/>
            </a:xfrm>
            <a:custGeom>
              <a:avLst/>
              <a:gdLst>
                <a:gd name="T0" fmla="*/ 46 w 96"/>
                <a:gd name="T1" fmla="*/ 105 h 135"/>
                <a:gd name="T2" fmla="*/ 50 w 96"/>
                <a:gd name="T3" fmla="*/ 89 h 135"/>
                <a:gd name="T4" fmla="*/ 82 w 96"/>
                <a:gd name="T5" fmla="*/ 53 h 135"/>
                <a:gd name="T6" fmla="*/ 82 w 96"/>
                <a:gd name="T7" fmla="*/ 82 h 135"/>
                <a:gd name="T8" fmla="*/ 71 w 96"/>
                <a:gd name="T9" fmla="*/ 71 h 135"/>
                <a:gd name="T10" fmla="*/ 79 w 96"/>
                <a:gd name="T11" fmla="*/ 67 h 135"/>
                <a:gd name="T12" fmla="*/ 80 w 96"/>
                <a:gd name="T13" fmla="*/ 71 h 135"/>
                <a:gd name="T14" fmla="*/ 76 w 96"/>
                <a:gd name="T15" fmla="*/ 72 h 135"/>
                <a:gd name="T16" fmla="*/ 76 w 96"/>
                <a:gd name="T17" fmla="*/ 68 h 135"/>
                <a:gd name="T18" fmla="*/ 80 w 96"/>
                <a:gd name="T19" fmla="*/ 76 h 135"/>
                <a:gd name="T20" fmla="*/ 82 w 96"/>
                <a:gd name="T21" fmla="*/ 69 h 135"/>
                <a:gd name="T22" fmla="*/ 71 w 96"/>
                <a:gd name="T23" fmla="*/ 65 h 135"/>
                <a:gd name="T24" fmla="*/ 75 w 96"/>
                <a:gd name="T25" fmla="*/ 85 h 135"/>
                <a:gd name="T26" fmla="*/ 95 w 96"/>
                <a:gd name="T27" fmla="*/ 62 h 135"/>
                <a:gd name="T28" fmla="*/ 50 w 96"/>
                <a:gd name="T29" fmla="*/ 75 h 135"/>
                <a:gd name="T30" fmla="*/ 55 w 96"/>
                <a:gd name="T31" fmla="*/ 35 h 135"/>
                <a:gd name="T32" fmla="*/ 48 w 96"/>
                <a:gd name="T33" fmla="*/ 3 h 135"/>
                <a:gd name="T34" fmla="*/ 45 w 96"/>
                <a:gd name="T35" fmla="*/ 11 h 135"/>
                <a:gd name="T36" fmla="*/ 46 w 96"/>
                <a:gd name="T37" fmla="*/ 18 h 135"/>
                <a:gd name="T38" fmla="*/ 48 w 96"/>
                <a:gd name="T39" fmla="*/ 68 h 135"/>
                <a:gd name="T40" fmla="*/ 11 w 96"/>
                <a:gd name="T41" fmla="*/ 41 h 135"/>
                <a:gd name="T42" fmla="*/ 6 w 96"/>
                <a:gd name="T43" fmla="*/ 65 h 135"/>
                <a:gd name="T44" fmla="*/ 29 w 96"/>
                <a:gd name="T45" fmla="*/ 70 h 135"/>
                <a:gd name="T46" fmla="*/ 29 w 96"/>
                <a:gd name="T47" fmla="*/ 47 h 135"/>
                <a:gd name="T48" fmla="*/ 28 w 96"/>
                <a:gd name="T49" fmla="*/ 47 h 135"/>
                <a:gd name="T50" fmla="*/ 10 w 96"/>
                <a:gd name="T51" fmla="*/ 56 h 135"/>
                <a:gd name="T52" fmla="*/ 27 w 96"/>
                <a:gd name="T53" fmla="*/ 57 h 135"/>
                <a:gd name="T54" fmla="*/ 22 w 96"/>
                <a:gd name="T55" fmla="*/ 51 h 135"/>
                <a:gd name="T56" fmla="*/ 18 w 96"/>
                <a:gd name="T57" fmla="*/ 58 h 135"/>
                <a:gd name="T58" fmla="*/ 18 w 96"/>
                <a:gd name="T59" fmla="*/ 55 h 135"/>
                <a:gd name="T60" fmla="*/ 24 w 96"/>
                <a:gd name="T61" fmla="*/ 54 h 135"/>
                <a:gd name="T62" fmla="*/ 22 w 96"/>
                <a:gd name="T63" fmla="*/ 57 h 135"/>
                <a:gd name="T64" fmla="*/ 15 w 96"/>
                <a:gd name="T65" fmla="*/ 52 h 135"/>
                <a:gd name="T66" fmla="*/ 27 w 96"/>
                <a:gd name="T67" fmla="*/ 48 h 135"/>
                <a:gd name="T68" fmla="*/ 26 w 96"/>
                <a:gd name="T69" fmla="*/ 68 h 135"/>
                <a:gd name="T70" fmla="*/ 13 w 96"/>
                <a:gd name="T71" fmla="*/ 68 h 135"/>
                <a:gd name="T72" fmla="*/ 5 w 96"/>
                <a:gd name="T73" fmla="*/ 50 h 135"/>
                <a:gd name="T74" fmla="*/ 34 w 96"/>
                <a:gd name="T75" fmla="*/ 44 h 135"/>
                <a:gd name="T76" fmla="*/ 45 w 96"/>
                <a:gd name="T77" fmla="*/ 85 h 135"/>
                <a:gd name="T78" fmla="*/ 43 w 96"/>
                <a:gd name="T79" fmla="*/ 132 h 135"/>
                <a:gd name="T80" fmla="*/ 45 w 96"/>
                <a:gd name="T81" fmla="*/ 132 h 135"/>
                <a:gd name="T82" fmla="*/ 52 w 96"/>
                <a:gd name="T83" fmla="*/ 38 h 135"/>
                <a:gd name="T84" fmla="*/ 48 w 96"/>
                <a:gd name="T85" fmla="*/ 12 h 135"/>
                <a:gd name="T86" fmla="*/ 51 w 96"/>
                <a:gd name="T87" fmla="*/ 6 h 135"/>
                <a:gd name="T88" fmla="*/ 53 w 96"/>
                <a:gd name="T89" fmla="*/ 23 h 135"/>
                <a:gd name="T90" fmla="*/ 24 w 96"/>
                <a:gd name="T91" fmla="*/ 5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" h="135">
                  <a:moveTo>
                    <a:pt x="46" y="105"/>
                  </a:moveTo>
                  <a:cubicBezTo>
                    <a:pt x="46" y="105"/>
                    <a:pt x="46" y="105"/>
                    <a:pt x="46" y="105"/>
                  </a:cubicBezTo>
                  <a:cubicBezTo>
                    <a:pt x="46" y="105"/>
                    <a:pt x="46" y="105"/>
                    <a:pt x="46" y="105"/>
                  </a:cubicBezTo>
                  <a:cubicBezTo>
                    <a:pt x="46" y="105"/>
                    <a:pt x="46" y="105"/>
                    <a:pt x="46" y="105"/>
                  </a:cubicBezTo>
                  <a:cubicBezTo>
                    <a:pt x="47" y="103"/>
                    <a:pt x="48" y="101"/>
                    <a:pt x="49" y="98"/>
                  </a:cubicBezTo>
                  <a:cubicBezTo>
                    <a:pt x="49" y="95"/>
                    <a:pt x="50" y="92"/>
                    <a:pt x="50" y="89"/>
                  </a:cubicBezTo>
                  <a:cubicBezTo>
                    <a:pt x="50" y="87"/>
                    <a:pt x="50" y="85"/>
                    <a:pt x="50" y="83"/>
                  </a:cubicBezTo>
                  <a:cubicBezTo>
                    <a:pt x="51" y="81"/>
                    <a:pt x="52" y="78"/>
                    <a:pt x="54" y="75"/>
                  </a:cubicBezTo>
                  <a:cubicBezTo>
                    <a:pt x="61" y="62"/>
                    <a:pt x="72" y="51"/>
                    <a:pt x="82" y="53"/>
                  </a:cubicBezTo>
                  <a:cubicBezTo>
                    <a:pt x="88" y="54"/>
                    <a:pt x="91" y="57"/>
                    <a:pt x="92" y="60"/>
                  </a:cubicBezTo>
                  <a:cubicBezTo>
                    <a:pt x="93" y="64"/>
                    <a:pt x="92" y="68"/>
                    <a:pt x="90" y="73"/>
                  </a:cubicBezTo>
                  <a:cubicBezTo>
                    <a:pt x="88" y="77"/>
                    <a:pt x="85" y="80"/>
                    <a:pt x="82" y="82"/>
                  </a:cubicBezTo>
                  <a:cubicBezTo>
                    <a:pt x="79" y="84"/>
                    <a:pt x="77" y="85"/>
                    <a:pt x="76" y="84"/>
                  </a:cubicBezTo>
                  <a:cubicBezTo>
                    <a:pt x="74" y="82"/>
                    <a:pt x="72" y="79"/>
                    <a:pt x="72" y="76"/>
                  </a:cubicBezTo>
                  <a:cubicBezTo>
                    <a:pt x="71" y="74"/>
                    <a:pt x="71" y="72"/>
                    <a:pt x="71" y="71"/>
                  </a:cubicBezTo>
                  <a:cubicBezTo>
                    <a:pt x="72" y="70"/>
                    <a:pt x="73" y="68"/>
                    <a:pt x="74" y="68"/>
                  </a:cubicBezTo>
                  <a:cubicBezTo>
                    <a:pt x="75" y="67"/>
                    <a:pt x="76" y="67"/>
                    <a:pt x="78" y="67"/>
                  </a:cubicBezTo>
                  <a:cubicBezTo>
                    <a:pt x="78" y="67"/>
                    <a:pt x="79" y="67"/>
                    <a:pt x="79" y="67"/>
                  </a:cubicBezTo>
                  <a:cubicBezTo>
                    <a:pt x="79" y="67"/>
                    <a:pt x="80" y="67"/>
                    <a:pt x="80" y="68"/>
                  </a:cubicBezTo>
                  <a:cubicBezTo>
                    <a:pt x="80" y="68"/>
                    <a:pt x="80" y="69"/>
                    <a:pt x="80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79" y="73"/>
                    <a:pt x="79" y="73"/>
                    <a:pt x="78" y="73"/>
                  </a:cubicBezTo>
                  <a:cubicBezTo>
                    <a:pt x="77" y="73"/>
                    <a:pt x="77" y="73"/>
                    <a:pt x="76" y="73"/>
                  </a:cubicBezTo>
                  <a:cubicBezTo>
                    <a:pt x="76" y="73"/>
                    <a:pt x="76" y="72"/>
                    <a:pt x="76" y="72"/>
                  </a:cubicBezTo>
                  <a:cubicBezTo>
                    <a:pt x="77" y="72"/>
                    <a:pt x="77" y="71"/>
                    <a:pt x="78" y="71"/>
                  </a:cubicBezTo>
                  <a:cubicBezTo>
                    <a:pt x="79" y="70"/>
                    <a:pt x="79" y="70"/>
                    <a:pt x="78" y="69"/>
                  </a:cubicBezTo>
                  <a:cubicBezTo>
                    <a:pt x="77" y="68"/>
                    <a:pt x="77" y="68"/>
                    <a:pt x="76" y="68"/>
                  </a:cubicBezTo>
                  <a:cubicBezTo>
                    <a:pt x="75" y="68"/>
                    <a:pt x="74" y="69"/>
                    <a:pt x="74" y="70"/>
                  </a:cubicBezTo>
                  <a:cubicBezTo>
                    <a:pt x="73" y="71"/>
                    <a:pt x="74" y="73"/>
                    <a:pt x="75" y="74"/>
                  </a:cubicBezTo>
                  <a:cubicBezTo>
                    <a:pt x="77" y="75"/>
                    <a:pt x="78" y="76"/>
                    <a:pt x="80" y="76"/>
                  </a:cubicBezTo>
                  <a:cubicBezTo>
                    <a:pt x="81" y="76"/>
                    <a:pt x="82" y="75"/>
                    <a:pt x="83" y="73"/>
                  </a:cubicBezTo>
                  <a:cubicBezTo>
                    <a:pt x="83" y="73"/>
                    <a:pt x="83" y="73"/>
                    <a:pt x="83" y="72"/>
                  </a:cubicBezTo>
                  <a:cubicBezTo>
                    <a:pt x="83" y="71"/>
                    <a:pt x="83" y="70"/>
                    <a:pt x="82" y="69"/>
                  </a:cubicBezTo>
                  <a:cubicBezTo>
                    <a:pt x="82" y="67"/>
                    <a:pt x="80" y="65"/>
                    <a:pt x="78" y="65"/>
                  </a:cubicBezTo>
                  <a:cubicBezTo>
                    <a:pt x="78" y="64"/>
                    <a:pt x="77" y="64"/>
                    <a:pt x="76" y="64"/>
                  </a:cubicBezTo>
                  <a:cubicBezTo>
                    <a:pt x="74" y="64"/>
                    <a:pt x="72" y="64"/>
                    <a:pt x="71" y="65"/>
                  </a:cubicBezTo>
                  <a:cubicBezTo>
                    <a:pt x="70" y="66"/>
                    <a:pt x="69" y="67"/>
                    <a:pt x="69" y="69"/>
                  </a:cubicBezTo>
                  <a:cubicBezTo>
                    <a:pt x="68" y="71"/>
                    <a:pt x="68" y="73"/>
                    <a:pt x="69" y="75"/>
                  </a:cubicBezTo>
                  <a:cubicBezTo>
                    <a:pt x="70" y="78"/>
                    <a:pt x="72" y="82"/>
                    <a:pt x="75" y="85"/>
                  </a:cubicBezTo>
                  <a:cubicBezTo>
                    <a:pt x="78" y="87"/>
                    <a:pt x="81" y="87"/>
                    <a:pt x="84" y="85"/>
                  </a:cubicBezTo>
                  <a:cubicBezTo>
                    <a:pt x="87" y="83"/>
                    <a:pt x="90" y="79"/>
                    <a:pt x="92" y="75"/>
                  </a:cubicBezTo>
                  <a:cubicBezTo>
                    <a:pt x="95" y="71"/>
                    <a:pt x="96" y="66"/>
                    <a:pt x="95" y="62"/>
                  </a:cubicBezTo>
                  <a:cubicBezTo>
                    <a:pt x="94" y="56"/>
                    <a:pt x="90" y="52"/>
                    <a:pt x="81" y="50"/>
                  </a:cubicBezTo>
                  <a:cubicBezTo>
                    <a:pt x="70" y="48"/>
                    <a:pt x="59" y="60"/>
                    <a:pt x="51" y="73"/>
                  </a:cubicBezTo>
                  <a:cubicBezTo>
                    <a:pt x="51" y="74"/>
                    <a:pt x="50" y="74"/>
                    <a:pt x="50" y="75"/>
                  </a:cubicBezTo>
                  <a:cubicBezTo>
                    <a:pt x="51" y="66"/>
                    <a:pt x="52" y="58"/>
                    <a:pt x="53" y="51"/>
                  </a:cubicBezTo>
                  <a:cubicBezTo>
                    <a:pt x="54" y="42"/>
                    <a:pt x="55" y="36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2"/>
                    <a:pt x="56" y="28"/>
                    <a:pt x="56" y="25"/>
                  </a:cubicBezTo>
                  <a:cubicBezTo>
                    <a:pt x="57" y="19"/>
                    <a:pt x="58" y="13"/>
                    <a:pt x="57" y="8"/>
                  </a:cubicBezTo>
                  <a:cubicBezTo>
                    <a:pt x="56" y="4"/>
                    <a:pt x="53" y="0"/>
                    <a:pt x="48" y="3"/>
                  </a:cubicBezTo>
                  <a:cubicBezTo>
                    <a:pt x="46" y="5"/>
                    <a:pt x="45" y="8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2"/>
                    <a:pt x="46" y="14"/>
                  </a:cubicBezTo>
                  <a:cubicBezTo>
                    <a:pt x="46" y="15"/>
                    <a:pt x="46" y="17"/>
                    <a:pt x="46" y="18"/>
                  </a:cubicBezTo>
                  <a:cubicBezTo>
                    <a:pt x="48" y="25"/>
                    <a:pt x="50" y="35"/>
                    <a:pt x="51" y="40"/>
                  </a:cubicBezTo>
                  <a:cubicBezTo>
                    <a:pt x="51" y="42"/>
                    <a:pt x="51" y="45"/>
                    <a:pt x="50" y="49"/>
                  </a:cubicBezTo>
                  <a:cubicBezTo>
                    <a:pt x="50" y="54"/>
                    <a:pt x="49" y="61"/>
                    <a:pt x="48" y="68"/>
                  </a:cubicBezTo>
                  <a:cubicBezTo>
                    <a:pt x="45" y="57"/>
                    <a:pt x="40" y="46"/>
                    <a:pt x="34" y="42"/>
                  </a:cubicBezTo>
                  <a:cubicBezTo>
                    <a:pt x="31" y="40"/>
                    <a:pt x="27" y="39"/>
                    <a:pt x="23" y="39"/>
                  </a:cubicBezTo>
                  <a:cubicBezTo>
                    <a:pt x="19" y="39"/>
                    <a:pt x="15" y="40"/>
                    <a:pt x="11" y="41"/>
                  </a:cubicBezTo>
                  <a:cubicBezTo>
                    <a:pt x="7" y="43"/>
                    <a:pt x="4" y="45"/>
                    <a:pt x="2" y="48"/>
                  </a:cubicBezTo>
                  <a:cubicBezTo>
                    <a:pt x="1" y="50"/>
                    <a:pt x="0" y="52"/>
                    <a:pt x="0" y="54"/>
                  </a:cubicBezTo>
                  <a:cubicBezTo>
                    <a:pt x="0" y="57"/>
                    <a:pt x="2" y="61"/>
                    <a:pt x="6" y="65"/>
                  </a:cubicBezTo>
                  <a:cubicBezTo>
                    <a:pt x="8" y="67"/>
                    <a:pt x="11" y="69"/>
                    <a:pt x="13" y="70"/>
                  </a:cubicBezTo>
                  <a:cubicBezTo>
                    <a:pt x="16" y="72"/>
                    <a:pt x="19" y="73"/>
                    <a:pt x="22" y="73"/>
                  </a:cubicBezTo>
                  <a:cubicBezTo>
                    <a:pt x="25" y="73"/>
                    <a:pt x="27" y="72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31" y="68"/>
                    <a:pt x="33" y="64"/>
                    <a:pt x="34" y="60"/>
                  </a:cubicBezTo>
                  <a:cubicBezTo>
                    <a:pt x="34" y="56"/>
                    <a:pt x="33" y="51"/>
                    <a:pt x="29" y="47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7"/>
                    <a:pt x="29" y="47"/>
                    <a:pt x="28" y="47"/>
                  </a:cubicBezTo>
                  <a:cubicBezTo>
                    <a:pt x="23" y="41"/>
                    <a:pt x="18" y="42"/>
                    <a:pt x="15" y="45"/>
                  </a:cubicBezTo>
                  <a:cubicBezTo>
                    <a:pt x="14" y="46"/>
                    <a:pt x="13" y="48"/>
                    <a:pt x="12" y="50"/>
                  </a:cubicBezTo>
                  <a:cubicBezTo>
                    <a:pt x="11" y="52"/>
                    <a:pt x="11" y="54"/>
                    <a:pt x="10" y="56"/>
                  </a:cubicBezTo>
                  <a:cubicBezTo>
                    <a:pt x="10" y="60"/>
                    <a:pt x="12" y="65"/>
                    <a:pt x="16" y="65"/>
                  </a:cubicBezTo>
                  <a:cubicBezTo>
                    <a:pt x="18" y="65"/>
                    <a:pt x="23" y="62"/>
                    <a:pt x="25" y="59"/>
                  </a:cubicBezTo>
                  <a:cubicBezTo>
                    <a:pt x="26" y="58"/>
                    <a:pt x="26" y="57"/>
                    <a:pt x="27" y="57"/>
                  </a:cubicBezTo>
                  <a:cubicBezTo>
                    <a:pt x="27" y="57"/>
                    <a:pt x="27" y="57"/>
                    <a:pt x="27" y="57"/>
                  </a:cubicBezTo>
                  <a:cubicBezTo>
                    <a:pt x="27" y="56"/>
                    <a:pt x="27" y="55"/>
                    <a:pt x="27" y="54"/>
                  </a:cubicBezTo>
                  <a:cubicBezTo>
                    <a:pt x="26" y="52"/>
                    <a:pt x="24" y="51"/>
                    <a:pt x="22" y="51"/>
                  </a:cubicBezTo>
                  <a:cubicBezTo>
                    <a:pt x="18" y="51"/>
                    <a:pt x="16" y="52"/>
                    <a:pt x="16" y="53"/>
                  </a:cubicBezTo>
                  <a:cubicBezTo>
                    <a:pt x="15" y="54"/>
                    <a:pt x="15" y="54"/>
                    <a:pt x="15" y="55"/>
                  </a:cubicBezTo>
                  <a:cubicBezTo>
                    <a:pt x="16" y="57"/>
                    <a:pt x="17" y="58"/>
                    <a:pt x="18" y="58"/>
                  </a:cubicBezTo>
                  <a:cubicBezTo>
                    <a:pt x="19" y="58"/>
                    <a:pt x="20" y="58"/>
                    <a:pt x="20" y="58"/>
                  </a:cubicBezTo>
                  <a:cubicBezTo>
                    <a:pt x="20" y="57"/>
                    <a:pt x="20" y="56"/>
                    <a:pt x="19" y="56"/>
                  </a:cubicBezTo>
                  <a:cubicBezTo>
                    <a:pt x="19" y="56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9" y="54"/>
                    <a:pt x="20" y="54"/>
                    <a:pt x="24" y="5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5"/>
                    <a:pt x="23" y="56"/>
                    <a:pt x="22" y="57"/>
                  </a:cubicBezTo>
                  <a:cubicBezTo>
                    <a:pt x="20" y="60"/>
                    <a:pt x="16" y="63"/>
                    <a:pt x="14" y="62"/>
                  </a:cubicBezTo>
                  <a:cubicBezTo>
                    <a:pt x="13" y="62"/>
                    <a:pt x="13" y="60"/>
                    <a:pt x="13" y="57"/>
                  </a:cubicBezTo>
                  <a:cubicBezTo>
                    <a:pt x="13" y="56"/>
                    <a:pt x="14" y="54"/>
                    <a:pt x="15" y="52"/>
                  </a:cubicBezTo>
                  <a:cubicBezTo>
                    <a:pt x="15" y="50"/>
                    <a:pt x="16" y="49"/>
                    <a:pt x="18" y="47"/>
                  </a:cubicBezTo>
                  <a:cubicBezTo>
                    <a:pt x="20" y="45"/>
                    <a:pt x="23" y="44"/>
                    <a:pt x="27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30" y="51"/>
                    <a:pt x="31" y="55"/>
                    <a:pt x="31" y="58"/>
                  </a:cubicBezTo>
                  <a:cubicBezTo>
                    <a:pt x="30" y="62"/>
                    <a:pt x="29" y="66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70"/>
                    <a:pt x="22" y="70"/>
                    <a:pt x="20" y="70"/>
                  </a:cubicBezTo>
                  <a:cubicBezTo>
                    <a:pt x="18" y="70"/>
                    <a:pt x="15" y="69"/>
                    <a:pt x="13" y="68"/>
                  </a:cubicBezTo>
                  <a:cubicBezTo>
                    <a:pt x="11" y="67"/>
                    <a:pt x="9" y="66"/>
                    <a:pt x="7" y="64"/>
                  </a:cubicBezTo>
                  <a:cubicBezTo>
                    <a:pt x="4" y="61"/>
                    <a:pt x="3" y="58"/>
                    <a:pt x="3" y="56"/>
                  </a:cubicBezTo>
                  <a:cubicBezTo>
                    <a:pt x="3" y="54"/>
                    <a:pt x="4" y="52"/>
                    <a:pt x="5" y="50"/>
                  </a:cubicBezTo>
                  <a:cubicBezTo>
                    <a:pt x="7" y="47"/>
                    <a:pt x="10" y="45"/>
                    <a:pt x="13" y="44"/>
                  </a:cubicBezTo>
                  <a:cubicBezTo>
                    <a:pt x="17" y="42"/>
                    <a:pt x="21" y="42"/>
                    <a:pt x="25" y="42"/>
                  </a:cubicBezTo>
                  <a:cubicBezTo>
                    <a:pt x="29" y="42"/>
                    <a:pt x="32" y="42"/>
                    <a:pt x="34" y="44"/>
                  </a:cubicBezTo>
                  <a:cubicBezTo>
                    <a:pt x="41" y="48"/>
                    <a:pt x="45" y="63"/>
                    <a:pt x="47" y="76"/>
                  </a:cubicBezTo>
                  <a:cubicBezTo>
                    <a:pt x="46" y="79"/>
                    <a:pt x="46" y="82"/>
                    <a:pt x="46" y="84"/>
                  </a:cubicBezTo>
                  <a:cubicBezTo>
                    <a:pt x="46" y="84"/>
                    <a:pt x="46" y="85"/>
                    <a:pt x="45" y="85"/>
                  </a:cubicBezTo>
                  <a:cubicBezTo>
                    <a:pt x="44" y="89"/>
                    <a:pt x="43" y="92"/>
                    <a:pt x="42" y="95"/>
                  </a:cubicBezTo>
                  <a:cubicBezTo>
                    <a:pt x="42" y="99"/>
                    <a:pt x="42" y="102"/>
                    <a:pt x="43" y="104"/>
                  </a:cubicBezTo>
                  <a:cubicBezTo>
                    <a:pt x="42" y="118"/>
                    <a:pt x="41" y="129"/>
                    <a:pt x="43" y="132"/>
                  </a:cubicBezTo>
                  <a:cubicBezTo>
                    <a:pt x="44" y="134"/>
                    <a:pt x="45" y="135"/>
                    <a:pt x="46" y="134"/>
                  </a:cubicBezTo>
                  <a:cubicBezTo>
                    <a:pt x="46" y="134"/>
                    <a:pt x="46" y="133"/>
                    <a:pt x="45" y="133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4" y="129"/>
                    <a:pt x="45" y="118"/>
                    <a:pt x="46" y="105"/>
                  </a:cubicBezTo>
                  <a:close/>
                  <a:moveTo>
                    <a:pt x="52" y="33"/>
                  </a:moveTo>
                  <a:cubicBezTo>
                    <a:pt x="52" y="34"/>
                    <a:pt x="52" y="36"/>
                    <a:pt x="52" y="38"/>
                  </a:cubicBezTo>
                  <a:cubicBezTo>
                    <a:pt x="51" y="35"/>
                    <a:pt x="50" y="26"/>
                    <a:pt x="49" y="20"/>
                  </a:cubicBezTo>
                  <a:cubicBezTo>
                    <a:pt x="49" y="18"/>
                    <a:pt x="49" y="17"/>
                    <a:pt x="48" y="15"/>
                  </a:cubicBezTo>
                  <a:cubicBezTo>
                    <a:pt x="48" y="14"/>
                    <a:pt x="48" y="13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0"/>
                    <a:pt x="49" y="7"/>
                    <a:pt x="51" y="6"/>
                  </a:cubicBezTo>
                  <a:cubicBezTo>
                    <a:pt x="52" y="5"/>
                    <a:pt x="52" y="5"/>
                    <a:pt x="53" y="5"/>
                  </a:cubicBezTo>
                  <a:cubicBezTo>
                    <a:pt x="54" y="4"/>
                    <a:pt x="54" y="6"/>
                    <a:pt x="54" y="7"/>
                  </a:cubicBezTo>
                  <a:cubicBezTo>
                    <a:pt x="55" y="12"/>
                    <a:pt x="54" y="17"/>
                    <a:pt x="53" y="23"/>
                  </a:cubicBezTo>
                  <a:cubicBezTo>
                    <a:pt x="53" y="26"/>
                    <a:pt x="52" y="30"/>
                    <a:pt x="52" y="33"/>
                  </a:cubicBezTo>
                  <a:cubicBezTo>
                    <a:pt x="52" y="33"/>
                    <a:pt x="52" y="33"/>
                    <a:pt x="52" y="33"/>
                  </a:cubicBezTo>
                  <a:close/>
                  <a:moveTo>
                    <a:pt x="24" y="53"/>
                  </a:moveTo>
                  <a:cubicBezTo>
                    <a:pt x="24" y="53"/>
                    <a:pt x="24" y="53"/>
                    <a:pt x="24" y="54"/>
                  </a:cubicBezTo>
                  <a:cubicBezTo>
                    <a:pt x="24" y="53"/>
                    <a:pt x="24" y="53"/>
                    <a:pt x="2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91"/>
            <p:cNvSpPr>
              <a:spLocks/>
            </p:cNvSpPr>
            <p:nvPr/>
          </p:nvSpPr>
          <p:spPr bwMode="auto">
            <a:xfrm>
              <a:off x="4294" y="9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92"/>
            <p:cNvSpPr>
              <a:spLocks noEditPoints="1"/>
            </p:cNvSpPr>
            <p:nvPr/>
          </p:nvSpPr>
          <p:spPr bwMode="auto">
            <a:xfrm>
              <a:off x="4222" y="916"/>
              <a:ext cx="9" cy="27"/>
            </a:xfrm>
            <a:custGeom>
              <a:avLst/>
              <a:gdLst>
                <a:gd name="T0" fmla="*/ 8 w 13"/>
                <a:gd name="T1" fmla="*/ 0 h 41"/>
                <a:gd name="T2" fmla="*/ 8 w 13"/>
                <a:gd name="T3" fmla="*/ 0 h 41"/>
                <a:gd name="T4" fmla="*/ 8 w 13"/>
                <a:gd name="T5" fmla="*/ 19 h 41"/>
                <a:gd name="T6" fmla="*/ 3 w 13"/>
                <a:gd name="T7" fmla="*/ 30 h 41"/>
                <a:gd name="T8" fmla="*/ 0 w 13"/>
                <a:gd name="T9" fmla="*/ 36 h 41"/>
                <a:gd name="T10" fmla="*/ 4 w 13"/>
                <a:gd name="T11" fmla="*/ 40 h 41"/>
                <a:gd name="T12" fmla="*/ 13 w 13"/>
                <a:gd name="T13" fmla="*/ 35 h 41"/>
                <a:gd name="T14" fmla="*/ 11 w 13"/>
                <a:gd name="T15" fmla="*/ 22 h 41"/>
                <a:gd name="T16" fmla="*/ 11 w 13"/>
                <a:gd name="T17" fmla="*/ 20 h 41"/>
                <a:gd name="T18" fmla="*/ 10 w 13"/>
                <a:gd name="T19" fmla="*/ 1 h 41"/>
                <a:gd name="T20" fmla="*/ 9 w 13"/>
                <a:gd name="T21" fmla="*/ 0 h 41"/>
                <a:gd name="T22" fmla="*/ 8 w 13"/>
                <a:gd name="T23" fmla="*/ 0 h 41"/>
                <a:gd name="T24" fmla="*/ 8 w 13"/>
                <a:gd name="T25" fmla="*/ 0 h 41"/>
                <a:gd name="T26" fmla="*/ 9 w 13"/>
                <a:gd name="T27" fmla="*/ 13 h 41"/>
                <a:gd name="T28" fmla="*/ 9 w 13"/>
                <a:gd name="T29" fmla="*/ 6 h 41"/>
                <a:gd name="T30" fmla="*/ 9 w 13"/>
                <a:gd name="T31" fmla="*/ 13 h 41"/>
                <a:gd name="T32" fmla="*/ 9 w 13"/>
                <a:gd name="T33" fmla="*/ 24 h 41"/>
                <a:gd name="T34" fmla="*/ 10 w 13"/>
                <a:gd name="T35" fmla="*/ 34 h 41"/>
                <a:gd name="T36" fmla="*/ 4 w 13"/>
                <a:gd name="T37" fmla="*/ 39 h 41"/>
                <a:gd name="T38" fmla="*/ 3 w 13"/>
                <a:gd name="T39" fmla="*/ 37 h 41"/>
                <a:gd name="T40" fmla="*/ 6 w 13"/>
                <a:gd name="T41" fmla="*/ 31 h 41"/>
                <a:gd name="T42" fmla="*/ 9 w 13"/>
                <a:gd name="T43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41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5" y="5"/>
                    <a:pt x="7" y="12"/>
                    <a:pt x="8" y="19"/>
                  </a:cubicBezTo>
                  <a:cubicBezTo>
                    <a:pt x="7" y="23"/>
                    <a:pt x="5" y="27"/>
                    <a:pt x="3" y="30"/>
                  </a:cubicBezTo>
                  <a:cubicBezTo>
                    <a:pt x="1" y="33"/>
                    <a:pt x="0" y="35"/>
                    <a:pt x="0" y="36"/>
                  </a:cubicBezTo>
                  <a:cubicBezTo>
                    <a:pt x="0" y="38"/>
                    <a:pt x="1" y="40"/>
                    <a:pt x="4" y="40"/>
                  </a:cubicBezTo>
                  <a:cubicBezTo>
                    <a:pt x="10" y="41"/>
                    <a:pt x="12" y="39"/>
                    <a:pt x="13" y="35"/>
                  </a:cubicBezTo>
                  <a:cubicBezTo>
                    <a:pt x="13" y="32"/>
                    <a:pt x="12" y="27"/>
                    <a:pt x="11" y="22"/>
                  </a:cubicBezTo>
                  <a:cubicBezTo>
                    <a:pt x="11" y="21"/>
                    <a:pt x="11" y="21"/>
                    <a:pt x="11" y="20"/>
                  </a:cubicBezTo>
                  <a:cubicBezTo>
                    <a:pt x="13" y="14"/>
                    <a:pt x="13" y="8"/>
                    <a:pt x="10" y="1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  <a:moveTo>
                    <a:pt x="9" y="13"/>
                  </a:moveTo>
                  <a:cubicBezTo>
                    <a:pt x="9" y="10"/>
                    <a:pt x="9" y="8"/>
                    <a:pt x="9" y="6"/>
                  </a:cubicBezTo>
                  <a:cubicBezTo>
                    <a:pt x="10" y="8"/>
                    <a:pt x="10" y="10"/>
                    <a:pt x="9" y="13"/>
                  </a:cubicBezTo>
                  <a:close/>
                  <a:moveTo>
                    <a:pt x="9" y="24"/>
                  </a:moveTo>
                  <a:cubicBezTo>
                    <a:pt x="10" y="28"/>
                    <a:pt x="10" y="32"/>
                    <a:pt x="10" y="34"/>
                  </a:cubicBezTo>
                  <a:cubicBezTo>
                    <a:pt x="10" y="37"/>
                    <a:pt x="8" y="39"/>
                    <a:pt x="4" y="39"/>
                  </a:cubicBezTo>
                  <a:cubicBezTo>
                    <a:pt x="3" y="38"/>
                    <a:pt x="3" y="38"/>
                    <a:pt x="3" y="37"/>
                  </a:cubicBezTo>
                  <a:cubicBezTo>
                    <a:pt x="3" y="36"/>
                    <a:pt x="4" y="33"/>
                    <a:pt x="6" y="31"/>
                  </a:cubicBezTo>
                  <a:cubicBezTo>
                    <a:pt x="7" y="29"/>
                    <a:pt x="8" y="27"/>
                    <a:pt x="9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93"/>
            <p:cNvSpPr>
              <a:spLocks noEditPoints="1"/>
            </p:cNvSpPr>
            <p:nvPr/>
          </p:nvSpPr>
          <p:spPr bwMode="auto">
            <a:xfrm>
              <a:off x="4280" y="880"/>
              <a:ext cx="27" cy="13"/>
            </a:xfrm>
            <a:custGeom>
              <a:avLst/>
              <a:gdLst>
                <a:gd name="T0" fmla="*/ 0 w 40"/>
                <a:gd name="T1" fmla="*/ 4 h 20"/>
                <a:gd name="T2" fmla="*/ 0 w 40"/>
                <a:gd name="T3" fmla="*/ 4 h 20"/>
                <a:gd name="T4" fmla="*/ 19 w 40"/>
                <a:gd name="T5" fmla="*/ 8 h 20"/>
                <a:gd name="T6" fmla="*/ 28 w 40"/>
                <a:gd name="T7" fmla="*/ 15 h 20"/>
                <a:gd name="T8" fmla="*/ 33 w 40"/>
                <a:gd name="T9" fmla="*/ 20 h 20"/>
                <a:gd name="T10" fmla="*/ 38 w 40"/>
                <a:gd name="T11" fmla="*/ 16 h 20"/>
                <a:gd name="T12" fmla="*/ 35 w 40"/>
                <a:gd name="T13" fmla="*/ 7 h 20"/>
                <a:gd name="T14" fmla="*/ 22 w 40"/>
                <a:gd name="T15" fmla="*/ 5 h 20"/>
                <a:gd name="T16" fmla="*/ 20 w 40"/>
                <a:gd name="T17" fmla="*/ 5 h 20"/>
                <a:gd name="T18" fmla="*/ 1 w 40"/>
                <a:gd name="T19" fmla="*/ 2 h 20"/>
                <a:gd name="T20" fmla="*/ 0 w 40"/>
                <a:gd name="T21" fmla="*/ 3 h 20"/>
                <a:gd name="T22" fmla="*/ 0 w 40"/>
                <a:gd name="T23" fmla="*/ 4 h 20"/>
                <a:gd name="T24" fmla="*/ 0 w 40"/>
                <a:gd name="T25" fmla="*/ 4 h 20"/>
                <a:gd name="T26" fmla="*/ 12 w 40"/>
                <a:gd name="T27" fmla="*/ 5 h 20"/>
                <a:gd name="T28" fmla="*/ 6 w 40"/>
                <a:gd name="T29" fmla="*/ 4 h 20"/>
                <a:gd name="T30" fmla="*/ 12 w 40"/>
                <a:gd name="T31" fmla="*/ 5 h 20"/>
                <a:gd name="T32" fmla="*/ 24 w 40"/>
                <a:gd name="T33" fmla="*/ 8 h 20"/>
                <a:gd name="T34" fmla="*/ 34 w 40"/>
                <a:gd name="T35" fmla="*/ 9 h 20"/>
                <a:gd name="T36" fmla="*/ 36 w 40"/>
                <a:gd name="T37" fmla="*/ 16 h 20"/>
                <a:gd name="T38" fmla="*/ 35 w 40"/>
                <a:gd name="T39" fmla="*/ 17 h 20"/>
                <a:gd name="T40" fmla="*/ 29 w 40"/>
                <a:gd name="T41" fmla="*/ 13 h 20"/>
                <a:gd name="T42" fmla="*/ 24 w 40"/>
                <a:gd name="T4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" h="20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4" y="8"/>
                    <a:pt x="12" y="8"/>
                    <a:pt x="19" y="8"/>
                  </a:cubicBezTo>
                  <a:cubicBezTo>
                    <a:pt x="22" y="10"/>
                    <a:pt x="25" y="13"/>
                    <a:pt x="28" y="15"/>
                  </a:cubicBezTo>
                  <a:cubicBezTo>
                    <a:pt x="30" y="17"/>
                    <a:pt x="32" y="19"/>
                    <a:pt x="33" y="20"/>
                  </a:cubicBezTo>
                  <a:cubicBezTo>
                    <a:pt x="35" y="20"/>
                    <a:pt x="37" y="19"/>
                    <a:pt x="38" y="16"/>
                  </a:cubicBezTo>
                  <a:cubicBezTo>
                    <a:pt x="40" y="11"/>
                    <a:pt x="38" y="8"/>
                    <a:pt x="35" y="7"/>
                  </a:cubicBezTo>
                  <a:cubicBezTo>
                    <a:pt x="32" y="5"/>
                    <a:pt x="27" y="5"/>
                    <a:pt x="22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15" y="2"/>
                    <a:pt x="9" y="0"/>
                    <a:pt x="1" y="2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  <a:moveTo>
                    <a:pt x="12" y="5"/>
                  </a:moveTo>
                  <a:cubicBezTo>
                    <a:pt x="10" y="5"/>
                    <a:pt x="8" y="5"/>
                    <a:pt x="6" y="4"/>
                  </a:cubicBezTo>
                  <a:cubicBezTo>
                    <a:pt x="8" y="4"/>
                    <a:pt x="10" y="4"/>
                    <a:pt x="12" y="5"/>
                  </a:cubicBezTo>
                  <a:close/>
                  <a:moveTo>
                    <a:pt x="24" y="8"/>
                  </a:moveTo>
                  <a:cubicBezTo>
                    <a:pt x="28" y="8"/>
                    <a:pt x="31" y="8"/>
                    <a:pt x="34" y="9"/>
                  </a:cubicBezTo>
                  <a:cubicBezTo>
                    <a:pt x="37" y="10"/>
                    <a:pt x="38" y="12"/>
                    <a:pt x="36" y="16"/>
                  </a:cubicBezTo>
                  <a:cubicBezTo>
                    <a:pt x="36" y="17"/>
                    <a:pt x="36" y="17"/>
                    <a:pt x="35" y="17"/>
                  </a:cubicBezTo>
                  <a:cubicBezTo>
                    <a:pt x="33" y="16"/>
                    <a:pt x="32" y="15"/>
                    <a:pt x="29" y="13"/>
                  </a:cubicBezTo>
                  <a:cubicBezTo>
                    <a:pt x="28" y="11"/>
                    <a:pt x="26" y="10"/>
                    <a:pt x="2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94"/>
            <p:cNvSpPr>
              <a:spLocks noEditPoints="1"/>
            </p:cNvSpPr>
            <p:nvPr/>
          </p:nvSpPr>
          <p:spPr bwMode="auto">
            <a:xfrm>
              <a:off x="4265" y="796"/>
              <a:ext cx="20" cy="24"/>
            </a:xfrm>
            <a:custGeom>
              <a:avLst/>
              <a:gdLst>
                <a:gd name="T0" fmla="*/ 3 w 29"/>
                <a:gd name="T1" fmla="*/ 36 h 36"/>
                <a:gd name="T2" fmla="*/ 3 w 29"/>
                <a:gd name="T3" fmla="*/ 36 h 36"/>
                <a:gd name="T4" fmla="*/ 12 w 29"/>
                <a:gd name="T5" fmla="*/ 20 h 36"/>
                <a:gd name="T6" fmla="*/ 22 w 29"/>
                <a:gd name="T7" fmla="*/ 13 h 36"/>
                <a:gd name="T8" fmla="*/ 28 w 29"/>
                <a:gd name="T9" fmla="*/ 9 h 36"/>
                <a:gd name="T10" fmla="*/ 26 w 29"/>
                <a:gd name="T11" fmla="*/ 4 h 36"/>
                <a:gd name="T12" fmla="*/ 16 w 29"/>
                <a:gd name="T13" fmla="*/ 4 h 36"/>
                <a:gd name="T14" fmla="*/ 11 w 29"/>
                <a:gd name="T15" fmla="*/ 16 h 36"/>
                <a:gd name="T16" fmla="*/ 10 w 29"/>
                <a:gd name="T17" fmla="*/ 18 h 36"/>
                <a:gd name="T18" fmla="*/ 1 w 29"/>
                <a:gd name="T19" fmla="*/ 34 h 36"/>
                <a:gd name="T20" fmla="*/ 2 w 29"/>
                <a:gd name="T21" fmla="*/ 36 h 36"/>
                <a:gd name="T22" fmla="*/ 3 w 29"/>
                <a:gd name="T23" fmla="*/ 36 h 36"/>
                <a:gd name="T24" fmla="*/ 3 w 29"/>
                <a:gd name="T25" fmla="*/ 36 h 36"/>
                <a:gd name="T26" fmla="*/ 7 w 29"/>
                <a:gd name="T27" fmla="*/ 25 h 36"/>
                <a:gd name="T28" fmla="*/ 4 w 29"/>
                <a:gd name="T29" fmla="*/ 31 h 36"/>
                <a:gd name="T30" fmla="*/ 7 w 29"/>
                <a:gd name="T31" fmla="*/ 25 h 36"/>
                <a:gd name="T32" fmla="*/ 14 w 29"/>
                <a:gd name="T33" fmla="*/ 15 h 36"/>
                <a:gd name="T34" fmla="*/ 18 w 29"/>
                <a:gd name="T35" fmla="*/ 6 h 36"/>
                <a:gd name="T36" fmla="*/ 26 w 29"/>
                <a:gd name="T37" fmla="*/ 5 h 36"/>
                <a:gd name="T38" fmla="*/ 26 w 29"/>
                <a:gd name="T39" fmla="*/ 7 h 36"/>
                <a:gd name="T40" fmla="*/ 20 w 29"/>
                <a:gd name="T41" fmla="*/ 11 h 36"/>
                <a:gd name="T42" fmla="*/ 14 w 29"/>
                <a:gd name="T43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36">
                  <a:moveTo>
                    <a:pt x="3" y="36"/>
                  </a:moveTo>
                  <a:cubicBezTo>
                    <a:pt x="3" y="36"/>
                    <a:pt x="3" y="36"/>
                    <a:pt x="3" y="36"/>
                  </a:cubicBezTo>
                  <a:cubicBezTo>
                    <a:pt x="7" y="33"/>
                    <a:pt x="10" y="26"/>
                    <a:pt x="12" y="20"/>
                  </a:cubicBezTo>
                  <a:cubicBezTo>
                    <a:pt x="15" y="17"/>
                    <a:pt x="19" y="15"/>
                    <a:pt x="22" y="13"/>
                  </a:cubicBezTo>
                  <a:cubicBezTo>
                    <a:pt x="25" y="12"/>
                    <a:pt x="27" y="11"/>
                    <a:pt x="28" y="9"/>
                  </a:cubicBezTo>
                  <a:cubicBezTo>
                    <a:pt x="29" y="8"/>
                    <a:pt x="29" y="6"/>
                    <a:pt x="26" y="4"/>
                  </a:cubicBezTo>
                  <a:cubicBezTo>
                    <a:pt x="21" y="0"/>
                    <a:pt x="18" y="1"/>
                    <a:pt x="16" y="4"/>
                  </a:cubicBezTo>
                  <a:cubicBezTo>
                    <a:pt x="14" y="7"/>
                    <a:pt x="12" y="11"/>
                    <a:pt x="11" y="16"/>
                  </a:cubicBezTo>
                  <a:cubicBezTo>
                    <a:pt x="10" y="17"/>
                    <a:pt x="10" y="17"/>
                    <a:pt x="10" y="18"/>
                  </a:cubicBezTo>
                  <a:cubicBezTo>
                    <a:pt x="6" y="22"/>
                    <a:pt x="2" y="27"/>
                    <a:pt x="1" y="34"/>
                  </a:cubicBezTo>
                  <a:cubicBezTo>
                    <a:pt x="0" y="35"/>
                    <a:pt x="1" y="36"/>
                    <a:pt x="2" y="36"/>
                  </a:cubicBezTo>
                  <a:cubicBezTo>
                    <a:pt x="2" y="36"/>
                    <a:pt x="2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lose/>
                  <a:moveTo>
                    <a:pt x="7" y="25"/>
                  </a:moveTo>
                  <a:cubicBezTo>
                    <a:pt x="6" y="27"/>
                    <a:pt x="5" y="29"/>
                    <a:pt x="4" y="31"/>
                  </a:cubicBezTo>
                  <a:cubicBezTo>
                    <a:pt x="5" y="29"/>
                    <a:pt x="6" y="27"/>
                    <a:pt x="7" y="25"/>
                  </a:cubicBezTo>
                  <a:close/>
                  <a:moveTo>
                    <a:pt x="14" y="15"/>
                  </a:moveTo>
                  <a:cubicBezTo>
                    <a:pt x="15" y="11"/>
                    <a:pt x="16" y="8"/>
                    <a:pt x="18" y="6"/>
                  </a:cubicBezTo>
                  <a:cubicBezTo>
                    <a:pt x="20" y="4"/>
                    <a:pt x="22" y="3"/>
                    <a:pt x="26" y="5"/>
                  </a:cubicBezTo>
                  <a:cubicBezTo>
                    <a:pt x="26" y="6"/>
                    <a:pt x="26" y="7"/>
                    <a:pt x="26" y="7"/>
                  </a:cubicBezTo>
                  <a:cubicBezTo>
                    <a:pt x="25" y="8"/>
                    <a:pt x="23" y="10"/>
                    <a:pt x="20" y="11"/>
                  </a:cubicBezTo>
                  <a:cubicBezTo>
                    <a:pt x="18" y="12"/>
                    <a:pt x="16" y="14"/>
                    <a:pt x="14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95"/>
            <p:cNvSpPr>
              <a:spLocks noEditPoints="1"/>
            </p:cNvSpPr>
            <p:nvPr/>
          </p:nvSpPr>
          <p:spPr bwMode="auto">
            <a:xfrm>
              <a:off x="4185" y="799"/>
              <a:ext cx="20" cy="23"/>
            </a:xfrm>
            <a:custGeom>
              <a:avLst/>
              <a:gdLst>
                <a:gd name="T0" fmla="*/ 30 w 30"/>
                <a:gd name="T1" fmla="*/ 34 h 35"/>
                <a:gd name="T2" fmla="*/ 30 w 30"/>
                <a:gd name="T3" fmla="*/ 34 h 35"/>
                <a:gd name="T4" fmla="*/ 17 w 30"/>
                <a:gd name="T5" fmla="*/ 20 h 35"/>
                <a:gd name="T6" fmla="*/ 13 w 30"/>
                <a:gd name="T7" fmla="*/ 9 h 35"/>
                <a:gd name="T8" fmla="*/ 11 w 30"/>
                <a:gd name="T9" fmla="*/ 2 h 35"/>
                <a:gd name="T10" fmla="*/ 5 w 30"/>
                <a:gd name="T11" fmla="*/ 2 h 35"/>
                <a:gd name="T12" fmla="*/ 2 w 30"/>
                <a:gd name="T13" fmla="*/ 12 h 35"/>
                <a:gd name="T14" fmla="*/ 13 w 30"/>
                <a:gd name="T15" fmla="*/ 20 h 35"/>
                <a:gd name="T16" fmla="*/ 14 w 30"/>
                <a:gd name="T17" fmla="*/ 21 h 35"/>
                <a:gd name="T18" fmla="*/ 28 w 30"/>
                <a:gd name="T19" fmla="*/ 35 h 35"/>
                <a:gd name="T20" fmla="*/ 29 w 30"/>
                <a:gd name="T21" fmla="*/ 35 h 35"/>
                <a:gd name="T22" fmla="*/ 30 w 30"/>
                <a:gd name="T23" fmla="*/ 34 h 35"/>
                <a:gd name="T24" fmla="*/ 30 w 30"/>
                <a:gd name="T25" fmla="*/ 34 h 35"/>
                <a:gd name="T26" fmla="*/ 20 w 30"/>
                <a:gd name="T27" fmla="*/ 26 h 35"/>
                <a:gd name="T28" fmla="*/ 25 w 30"/>
                <a:gd name="T29" fmla="*/ 31 h 35"/>
                <a:gd name="T30" fmla="*/ 20 w 30"/>
                <a:gd name="T31" fmla="*/ 26 h 35"/>
                <a:gd name="T32" fmla="*/ 12 w 30"/>
                <a:gd name="T33" fmla="*/ 17 h 35"/>
                <a:gd name="T34" fmla="*/ 5 w 30"/>
                <a:gd name="T35" fmla="*/ 11 h 35"/>
                <a:gd name="T36" fmla="*/ 7 w 30"/>
                <a:gd name="T37" fmla="*/ 3 h 35"/>
                <a:gd name="T38" fmla="*/ 8 w 30"/>
                <a:gd name="T39" fmla="*/ 3 h 35"/>
                <a:gd name="T40" fmla="*/ 11 w 30"/>
                <a:gd name="T41" fmla="*/ 10 h 35"/>
                <a:gd name="T42" fmla="*/ 12 w 30"/>
                <a:gd name="T43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5">
                  <a:moveTo>
                    <a:pt x="30" y="34"/>
                  </a:moveTo>
                  <a:cubicBezTo>
                    <a:pt x="30" y="34"/>
                    <a:pt x="30" y="34"/>
                    <a:pt x="30" y="34"/>
                  </a:cubicBezTo>
                  <a:cubicBezTo>
                    <a:pt x="28" y="28"/>
                    <a:pt x="22" y="24"/>
                    <a:pt x="17" y="20"/>
                  </a:cubicBezTo>
                  <a:cubicBezTo>
                    <a:pt x="15" y="16"/>
                    <a:pt x="14" y="12"/>
                    <a:pt x="13" y="9"/>
                  </a:cubicBezTo>
                  <a:cubicBezTo>
                    <a:pt x="12" y="6"/>
                    <a:pt x="12" y="3"/>
                    <a:pt x="11" y="2"/>
                  </a:cubicBezTo>
                  <a:cubicBezTo>
                    <a:pt x="10" y="0"/>
                    <a:pt x="8" y="0"/>
                    <a:pt x="5" y="2"/>
                  </a:cubicBezTo>
                  <a:cubicBezTo>
                    <a:pt x="0" y="6"/>
                    <a:pt x="0" y="9"/>
                    <a:pt x="2" y="12"/>
                  </a:cubicBezTo>
                  <a:cubicBezTo>
                    <a:pt x="4" y="15"/>
                    <a:pt x="8" y="17"/>
                    <a:pt x="13" y="20"/>
                  </a:cubicBezTo>
                  <a:cubicBezTo>
                    <a:pt x="13" y="21"/>
                    <a:pt x="14" y="21"/>
                    <a:pt x="14" y="21"/>
                  </a:cubicBezTo>
                  <a:cubicBezTo>
                    <a:pt x="17" y="27"/>
                    <a:pt x="21" y="32"/>
                    <a:pt x="28" y="35"/>
                  </a:cubicBezTo>
                  <a:cubicBezTo>
                    <a:pt x="28" y="35"/>
                    <a:pt x="29" y="35"/>
                    <a:pt x="29" y="35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lose/>
                  <a:moveTo>
                    <a:pt x="20" y="26"/>
                  </a:moveTo>
                  <a:cubicBezTo>
                    <a:pt x="22" y="27"/>
                    <a:pt x="24" y="29"/>
                    <a:pt x="25" y="31"/>
                  </a:cubicBezTo>
                  <a:cubicBezTo>
                    <a:pt x="23" y="29"/>
                    <a:pt x="21" y="28"/>
                    <a:pt x="20" y="26"/>
                  </a:cubicBezTo>
                  <a:close/>
                  <a:moveTo>
                    <a:pt x="12" y="17"/>
                  </a:moveTo>
                  <a:cubicBezTo>
                    <a:pt x="9" y="15"/>
                    <a:pt x="6" y="13"/>
                    <a:pt x="5" y="11"/>
                  </a:cubicBezTo>
                  <a:cubicBezTo>
                    <a:pt x="3" y="8"/>
                    <a:pt x="3" y="6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5"/>
                    <a:pt x="10" y="7"/>
                    <a:pt x="11" y="10"/>
                  </a:cubicBezTo>
                  <a:cubicBezTo>
                    <a:pt x="11" y="12"/>
                    <a:pt x="12" y="15"/>
                    <a:pt x="12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96"/>
            <p:cNvSpPr>
              <a:spLocks noEditPoints="1"/>
            </p:cNvSpPr>
            <p:nvPr/>
          </p:nvSpPr>
          <p:spPr bwMode="auto">
            <a:xfrm>
              <a:off x="4150" y="879"/>
              <a:ext cx="26" cy="16"/>
            </a:xfrm>
            <a:custGeom>
              <a:avLst/>
              <a:gdLst>
                <a:gd name="T0" fmla="*/ 37 w 38"/>
                <a:gd name="T1" fmla="*/ 0 h 24"/>
                <a:gd name="T2" fmla="*/ 37 w 38"/>
                <a:gd name="T3" fmla="*/ 0 h 24"/>
                <a:gd name="T4" fmla="*/ 21 w 38"/>
                <a:gd name="T5" fmla="*/ 10 h 24"/>
                <a:gd name="T6" fmla="*/ 10 w 38"/>
                <a:gd name="T7" fmla="*/ 11 h 24"/>
                <a:gd name="T8" fmla="*/ 3 w 38"/>
                <a:gd name="T9" fmla="*/ 12 h 24"/>
                <a:gd name="T10" fmla="*/ 2 w 38"/>
                <a:gd name="T11" fmla="*/ 18 h 24"/>
                <a:gd name="T12" fmla="*/ 11 w 38"/>
                <a:gd name="T13" fmla="*/ 23 h 24"/>
                <a:gd name="T14" fmla="*/ 21 w 38"/>
                <a:gd name="T15" fmla="*/ 14 h 24"/>
                <a:gd name="T16" fmla="*/ 22 w 38"/>
                <a:gd name="T17" fmla="*/ 13 h 24"/>
                <a:gd name="T18" fmla="*/ 38 w 38"/>
                <a:gd name="T19" fmla="*/ 2 h 24"/>
                <a:gd name="T20" fmla="*/ 38 w 38"/>
                <a:gd name="T21" fmla="*/ 0 h 24"/>
                <a:gd name="T22" fmla="*/ 37 w 38"/>
                <a:gd name="T23" fmla="*/ 0 h 24"/>
                <a:gd name="T24" fmla="*/ 37 w 38"/>
                <a:gd name="T25" fmla="*/ 0 h 24"/>
                <a:gd name="T26" fmla="*/ 28 w 38"/>
                <a:gd name="T27" fmla="*/ 8 h 24"/>
                <a:gd name="T28" fmla="*/ 33 w 38"/>
                <a:gd name="T29" fmla="*/ 4 h 24"/>
                <a:gd name="T30" fmla="*/ 28 w 38"/>
                <a:gd name="T31" fmla="*/ 8 h 24"/>
                <a:gd name="T32" fmla="*/ 18 w 38"/>
                <a:gd name="T33" fmla="*/ 14 h 24"/>
                <a:gd name="T34" fmla="*/ 10 w 38"/>
                <a:gd name="T35" fmla="*/ 20 h 24"/>
                <a:gd name="T36" fmla="*/ 3 w 38"/>
                <a:gd name="T37" fmla="*/ 17 h 24"/>
                <a:gd name="T38" fmla="*/ 3 w 38"/>
                <a:gd name="T39" fmla="*/ 15 h 24"/>
                <a:gd name="T40" fmla="*/ 10 w 38"/>
                <a:gd name="T41" fmla="*/ 14 h 24"/>
                <a:gd name="T42" fmla="*/ 18 w 38"/>
                <a:gd name="T43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" h="24">
                  <a:moveTo>
                    <a:pt x="37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2" y="0"/>
                    <a:pt x="26" y="5"/>
                    <a:pt x="21" y="10"/>
                  </a:cubicBezTo>
                  <a:cubicBezTo>
                    <a:pt x="17" y="11"/>
                    <a:pt x="13" y="11"/>
                    <a:pt x="10" y="11"/>
                  </a:cubicBezTo>
                  <a:cubicBezTo>
                    <a:pt x="7" y="12"/>
                    <a:pt x="4" y="12"/>
                    <a:pt x="3" y="12"/>
                  </a:cubicBezTo>
                  <a:cubicBezTo>
                    <a:pt x="1" y="13"/>
                    <a:pt x="0" y="15"/>
                    <a:pt x="2" y="18"/>
                  </a:cubicBezTo>
                  <a:cubicBezTo>
                    <a:pt x="4" y="23"/>
                    <a:pt x="7" y="24"/>
                    <a:pt x="11" y="23"/>
                  </a:cubicBezTo>
                  <a:cubicBezTo>
                    <a:pt x="14" y="21"/>
                    <a:pt x="17" y="18"/>
                    <a:pt x="21" y="14"/>
                  </a:cubicBezTo>
                  <a:cubicBezTo>
                    <a:pt x="21" y="14"/>
                    <a:pt x="22" y="13"/>
                    <a:pt x="22" y="13"/>
                  </a:cubicBezTo>
                  <a:cubicBezTo>
                    <a:pt x="28" y="11"/>
                    <a:pt x="34" y="9"/>
                    <a:pt x="38" y="2"/>
                  </a:cubicBezTo>
                  <a:cubicBezTo>
                    <a:pt x="38" y="2"/>
                    <a:pt x="38" y="1"/>
                    <a:pt x="38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lose/>
                  <a:moveTo>
                    <a:pt x="28" y="8"/>
                  </a:moveTo>
                  <a:cubicBezTo>
                    <a:pt x="30" y="6"/>
                    <a:pt x="31" y="5"/>
                    <a:pt x="33" y="4"/>
                  </a:cubicBezTo>
                  <a:cubicBezTo>
                    <a:pt x="32" y="6"/>
                    <a:pt x="30" y="7"/>
                    <a:pt x="28" y="8"/>
                  </a:cubicBezTo>
                  <a:close/>
                  <a:moveTo>
                    <a:pt x="18" y="14"/>
                  </a:moveTo>
                  <a:cubicBezTo>
                    <a:pt x="15" y="16"/>
                    <a:pt x="12" y="19"/>
                    <a:pt x="10" y="20"/>
                  </a:cubicBezTo>
                  <a:cubicBezTo>
                    <a:pt x="7" y="21"/>
                    <a:pt x="4" y="21"/>
                    <a:pt x="3" y="17"/>
                  </a:cubicBezTo>
                  <a:cubicBezTo>
                    <a:pt x="2" y="16"/>
                    <a:pt x="3" y="16"/>
                    <a:pt x="3" y="15"/>
                  </a:cubicBezTo>
                  <a:cubicBezTo>
                    <a:pt x="5" y="15"/>
                    <a:pt x="7" y="14"/>
                    <a:pt x="10" y="14"/>
                  </a:cubicBezTo>
                  <a:cubicBezTo>
                    <a:pt x="12" y="14"/>
                    <a:pt x="15" y="14"/>
                    <a:pt x="18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97"/>
            <p:cNvSpPr>
              <a:spLocks noEditPoints="1"/>
            </p:cNvSpPr>
            <p:nvPr/>
          </p:nvSpPr>
          <p:spPr bwMode="auto">
            <a:xfrm>
              <a:off x="4287" y="904"/>
              <a:ext cx="13" cy="10"/>
            </a:xfrm>
            <a:custGeom>
              <a:avLst/>
              <a:gdLst>
                <a:gd name="T0" fmla="*/ 4 w 18"/>
                <a:gd name="T1" fmla="*/ 12 h 15"/>
                <a:gd name="T2" fmla="*/ 12 w 18"/>
                <a:gd name="T3" fmla="*/ 11 h 15"/>
                <a:gd name="T4" fmla="*/ 14 w 18"/>
                <a:gd name="T5" fmla="*/ 9 h 15"/>
                <a:gd name="T6" fmla="*/ 2 w 18"/>
                <a:gd name="T7" fmla="*/ 3 h 15"/>
                <a:gd name="T8" fmla="*/ 0 w 18"/>
                <a:gd name="T9" fmla="*/ 5 h 15"/>
                <a:gd name="T10" fmla="*/ 4 w 18"/>
                <a:gd name="T11" fmla="*/ 12 h 15"/>
                <a:gd name="T12" fmla="*/ 6 w 18"/>
                <a:gd name="T13" fmla="*/ 8 h 15"/>
                <a:gd name="T14" fmla="*/ 5 w 18"/>
                <a:gd name="T15" fmla="*/ 6 h 15"/>
                <a:gd name="T16" fmla="*/ 6 w 18"/>
                <a:gd name="T17" fmla="*/ 4 h 15"/>
                <a:gd name="T18" fmla="*/ 6 w 18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5">
                  <a:moveTo>
                    <a:pt x="4" y="12"/>
                  </a:moveTo>
                  <a:cubicBezTo>
                    <a:pt x="6" y="15"/>
                    <a:pt x="9" y="14"/>
                    <a:pt x="12" y="11"/>
                  </a:cubicBezTo>
                  <a:cubicBezTo>
                    <a:pt x="13" y="11"/>
                    <a:pt x="13" y="10"/>
                    <a:pt x="14" y="9"/>
                  </a:cubicBezTo>
                  <a:cubicBezTo>
                    <a:pt x="18" y="1"/>
                    <a:pt x="6" y="0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7"/>
                    <a:pt x="2" y="10"/>
                    <a:pt x="4" y="12"/>
                  </a:cubicBezTo>
                  <a:close/>
                  <a:moveTo>
                    <a:pt x="6" y="8"/>
                  </a:moveTo>
                  <a:cubicBezTo>
                    <a:pt x="5" y="7"/>
                    <a:pt x="5" y="6"/>
                    <a:pt x="5" y="6"/>
                  </a:cubicBezTo>
                  <a:cubicBezTo>
                    <a:pt x="5" y="5"/>
                    <a:pt x="6" y="5"/>
                    <a:pt x="6" y="4"/>
                  </a:cubicBezTo>
                  <a:cubicBezTo>
                    <a:pt x="13" y="1"/>
                    <a:pt x="8" y="15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98"/>
            <p:cNvSpPr>
              <a:spLocks noEditPoints="1"/>
            </p:cNvSpPr>
            <p:nvPr/>
          </p:nvSpPr>
          <p:spPr bwMode="auto">
            <a:xfrm>
              <a:off x="4296" y="860"/>
              <a:ext cx="12" cy="10"/>
            </a:xfrm>
            <a:custGeom>
              <a:avLst/>
              <a:gdLst>
                <a:gd name="T0" fmla="*/ 4 w 18"/>
                <a:gd name="T1" fmla="*/ 12 h 15"/>
                <a:gd name="T2" fmla="*/ 13 w 18"/>
                <a:gd name="T3" fmla="*/ 11 h 15"/>
                <a:gd name="T4" fmla="*/ 15 w 18"/>
                <a:gd name="T5" fmla="*/ 8 h 15"/>
                <a:gd name="T6" fmla="*/ 3 w 18"/>
                <a:gd name="T7" fmla="*/ 2 h 15"/>
                <a:gd name="T8" fmla="*/ 1 w 18"/>
                <a:gd name="T9" fmla="*/ 5 h 15"/>
                <a:gd name="T10" fmla="*/ 4 w 18"/>
                <a:gd name="T11" fmla="*/ 12 h 15"/>
                <a:gd name="T12" fmla="*/ 6 w 18"/>
                <a:gd name="T13" fmla="*/ 7 h 15"/>
                <a:gd name="T14" fmla="*/ 6 w 18"/>
                <a:gd name="T15" fmla="*/ 5 h 15"/>
                <a:gd name="T16" fmla="*/ 7 w 18"/>
                <a:gd name="T17" fmla="*/ 4 h 15"/>
                <a:gd name="T18" fmla="*/ 6 w 18"/>
                <a:gd name="T19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5">
                  <a:moveTo>
                    <a:pt x="4" y="12"/>
                  </a:moveTo>
                  <a:cubicBezTo>
                    <a:pt x="7" y="14"/>
                    <a:pt x="10" y="13"/>
                    <a:pt x="13" y="11"/>
                  </a:cubicBezTo>
                  <a:cubicBezTo>
                    <a:pt x="14" y="10"/>
                    <a:pt x="14" y="9"/>
                    <a:pt x="15" y="8"/>
                  </a:cubicBezTo>
                  <a:cubicBezTo>
                    <a:pt x="18" y="1"/>
                    <a:pt x="7" y="0"/>
                    <a:pt x="3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0" y="7"/>
                    <a:pt x="3" y="10"/>
                    <a:pt x="4" y="12"/>
                  </a:cubicBezTo>
                  <a:close/>
                  <a:moveTo>
                    <a:pt x="6" y="7"/>
                  </a:moveTo>
                  <a:cubicBezTo>
                    <a:pt x="6" y="7"/>
                    <a:pt x="6" y="6"/>
                    <a:pt x="6" y="5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13" y="1"/>
                    <a:pt x="9" y="15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99"/>
            <p:cNvSpPr>
              <a:spLocks noEditPoints="1"/>
            </p:cNvSpPr>
            <p:nvPr/>
          </p:nvSpPr>
          <p:spPr bwMode="auto">
            <a:xfrm>
              <a:off x="4287" y="818"/>
              <a:ext cx="13" cy="10"/>
            </a:xfrm>
            <a:custGeom>
              <a:avLst/>
              <a:gdLst>
                <a:gd name="T0" fmla="*/ 4 w 18"/>
                <a:gd name="T1" fmla="*/ 11 h 14"/>
                <a:gd name="T2" fmla="*/ 13 w 18"/>
                <a:gd name="T3" fmla="*/ 11 h 14"/>
                <a:gd name="T4" fmla="*/ 15 w 18"/>
                <a:gd name="T5" fmla="*/ 8 h 14"/>
                <a:gd name="T6" fmla="*/ 3 w 18"/>
                <a:gd name="T7" fmla="*/ 2 h 14"/>
                <a:gd name="T8" fmla="*/ 1 w 18"/>
                <a:gd name="T9" fmla="*/ 4 h 14"/>
                <a:gd name="T10" fmla="*/ 4 w 18"/>
                <a:gd name="T11" fmla="*/ 11 h 14"/>
                <a:gd name="T12" fmla="*/ 6 w 18"/>
                <a:gd name="T13" fmla="*/ 7 h 14"/>
                <a:gd name="T14" fmla="*/ 6 w 18"/>
                <a:gd name="T15" fmla="*/ 5 h 14"/>
                <a:gd name="T16" fmla="*/ 7 w 18"/>
                <a:gd name="T17" fmla="*/ 4 h 14"/>
                <a:gd name="T18" fmla="*/ 6 w 18"/>
                <a:gd name="T1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4">
                  <a:moveTo>
                    <a:pt x="4" y="11"/>
                  </a:moveTo>
                  <a:cubicBezTo>
                    <a:pt x="7" y="14"/>
                    <a:pt x="10" y="13"/>
                    <a:pt x="13" y="11"/>
                  </a:cubicBezTo>
                  <a:cubicBezTo>
                    <a:pt x="14" y="10"/>
                    <a:pt x="14" y="9"/>
                    <a:pt x="15" y="8"/>
                  </a:cubicBezTo>
                  <a:cubicBezTo>
                    <a:pt x="18" y="1"/>
                    <a:pt x="7" y="0"/>
                    <a:pt x="3" y="2"/>
                  </a:cubicBezTo>
                  <a:cubicBezTo>
                    <a:pt x="2" y="2"/>
                    <a:pt x="1" y="3"/>
                    <a:pt x="1" y="4"/>
                  </a:cubicBezTo>
                  <a:cubicBezTo>
                    <a:pt x="0" y="7"/>
                    <a:pt x="3" y="9"/>
                    <a:pt x="4" y="11"/>
                  </a:cubicBezTo>
                  <a:close/>
                  <a:moveTo>
                    <a:pt x="6" y="7"/>
                  </a:moveTo>
                  <a:cubicBezTo>
                    <a:pt x="6" y="6"/>
                    <a:pt x="6" y="6"/>
                    <a:pt x="6" y="5"/>
                  </a:cubicBezTo>
                  <a:cubicBezTo>
                    <a:pt x="6" y="4"/>
                    <a:pt x="7" y="4"/>
                    <a:pt x="7" y="4"/>
                  </a:cubicBezTo>
                  <a:cubicBezTo>
                    <a:pt x="13" y="0"/>
                    <a:pt x="9" y="14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00"/>
            <p:cNvSpPr>
              <a:spLocks noEditPoints="1"/>
            </p:cNvSpPr>
            <p:nvPr/>
          </p:nvSpPr>
          <p:spPr bwMode="auto">
            <a:xfrm>
              <a:off x="4249" y="792"/>
              <a:ext cx="12" cy="10"/>
            </a:xfrm>
            <a:custGeom>
              <a:avLst/>
              <a:gdLst>
                <a:gd name="T0" fmla="*/ 4 w 18"/>
                <a:gd name="T1" fmla="*/ 11 h 15"/>
                <a:gd name="T2" fmla="*/ 13 w 18"/>
                <a:gd name="T3" fmla="*/ 11 h 15"/>
                <a:gd name="T4" fmla="*/ 15 w 18"/>
                <a:gd name="T5" fmla="*/ 8 h 15"/>
                <a:gd name="T6" fmla="*/ 3 w 18"/>
                <a:gd name="T7" fmla="*/ 2 h 15"/>
                <a:gd name="T8" fmla="*/ 1 w 18"/>
                <a:gd name="T9" fmla="*/ 4 h 15"/>
                <a:gd name="T10" fmla="*/ 4 w 18"/>
                <a:gd name="T11" fmla="*/ 11 h 15"/>
                <a:gd name="T12" fmla="*/ 6 w 18"/>
                <a:gd name="T13" fmla="*/ 7 h 15"/>
                <a:gd name="T14" fmla="*/ 6 w 18"/>
                <a:gd name="T15" fmla="*/ 5 h 15"/>
                <a:gd name="T16" fmla="*/ 7 w 18"/>
                <a:gd name="T17" fmla="*/ 4 h 15"/>
                <a:gd name="T18" fmla="*/ 6 w 18"/>
                <a:gd name="T19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5">
                  <a:moveTo>
                    <a:pt x="4" y="11"/>
                  </a:moveTo>
                  <a:cubicBezTo>
                    <a:pt x="7" y="14"/>
                    <a:pt x="10" y="13"/>
                    <a:pt x="13" y="11"/>
                  </a:cubicBezTo>
                  <a:cubicBezTo>
                    <a:pt x="14" y="10"/>
                    <a:pt x="14" y="9"/>
                    <a:pt x="15" y="8"/>
                  </a:cubicBezTo>
                  <a:cubicBezTo>
                    <a:pt x="18" y="1"/>
                    <a:pt x="7" y="0"/>
                    <a:pt x="3" y="2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7"/>
                    <a:pt x="3" y="10"/>
                    <a:pt x="4" y="11"/>
                  </a:cubicBezTo>
                  <a:close/>
                  <a:moveTo>
                    <a:pt x="6" y="7"/>
                  </a:moveTo>
                  <a:cubicBezTo>
                    <a:pt x="6" y="7"/>
                    <a:pt x="6" y="6"/>
                    <a:pt x="6" y="5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13" y="0"/>
                    <a:pt x="9" y="15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01"/>
            <p:cNvSpPr>
              <a:spLocks noEditPoints="1"/>
            </p:cNvSpPr>
            <p:nvPr/>
          </p:nvSpPr>
          <p:spPr bwMode="auto">
            <a:xfrm>
              <a:off x="4206" y="785"/>
              <a:ext cx="12" cy="11"/>
            </a:xfrm>
            <a:custGeom>
              <a:avLst/>
              <a:gdLst>
                <a:gd name="T0" fmla="*/ 4 w 18"/>
                <a:gd name="T1" fmla="*/ 12 h 15"/>
                <a:gd name="T2" fmla="*/ 12 w 18"/>
                <a:gd name="T3" fmla="*/ 11 h 15"/>
                <a:gd name="T4" fmla="*/ 14 w 18"/>
                <a:gd name="T5" fmla="*/ 8 h 15"/>
                <a:gd name="T6" fmla="*/ 2 w 18"/>
                <a:gd name="T7" fmla="*/ 2 h 15"/>
                <a:gd name="T8" fmla="*/ 0 w 18"/>
                <a:gd name="T9" fmla="*/ 5 h 15"/>
                <a:gd name="T10" fmla="*/ 4 w 18"/>
                <a:gd name="T11" fmla="*/ 12 h 15"/>
                <a:gd name="T12" fmla="*/ 6 w 18"/>
                <a:gd name="T13" fmla="*/ 8 h 15"/>
                <a:gd name="T14" fmla="*/ 5 w 18"/>
                <a:gd name="T15" fmla="*/ 5 h 15"/>
                <a:gd name="T16" fmla="*/ 6 w 18"/>
                <a:gd name="T17" fmla="*/ 4 h 15"/>
                <a:gd name="T18" fmla="*/ 6 w 18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5">
                  <a:moveTo>
                    <a:pt x="4" y="12"/>
                  </a:moveTo>
                  <a:cubicBezTo>
                    <a:pt x="6" y="14"/>
                    <a:pt x="9" y="14"/>
                    <a:pt x="12" y="11"/>
                  </a:cubicBezTo>
                  <a:cubicBezTo>
                    <a:pt x="13" y="10"/>
                    <a:pt x="13" y="9"/>
                    <a:pt x="14" y="8"/>
                  </a:cubicBezTo>
                  <a:cubicBezTo>
                    <a:pt x="18" y="1"/>
                    <a:pt x="6" y="0"/>
                    <a:pt x="2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7"/>
                    <a:pt x="2" y="10"/>
                    <a:pt x="4" y="12"/>
                  </a:cubicBezTo>
                  <a:close/>
                  <a:moveTo>
                    <a:pt x="6" y="8"/>
                  </a:moveTo>
                  <a:cubicBezTo>
                    <a:pt x="5" y="7"/>
                    <a:pt x="5" y="6"/>
                    <a:pt x="5" y="5"/>
                  </a:cubicBezTo>
                  <a:cubicBezTo>
                    <a:pt x="5" y="5"/>
                    <a:pt x="6" y="4"/>
                    <a:pt x="6" y="4"/>
                  </a:cubicBezTo>
                  <a:cubicBezTo>
                    <a:pt x="13" y="1"/>
                    <a:pt x="8" y="15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02"/>
            <p:cNvSpPr>
              <a:spLocks noEditPoints="1"/>
            </p:cNvSpPr>
            <p:nvPr/>
          </p:nvSpPr>
          <p:spPr bwMode="auto">
            <a:xfrm>
              <a:off x="4169" y="816"/>
              <a:ext cx="12" cy="10"/>
            </a:xfrm>
            <a:custGeom>
              <a:avLst/>
              <a:gdLst>
                <a:gd name="T0" fmla="*/ 4 w 18"/>
                <a:gd name="T1" fmla="*/ 12 h 15"/>
                <a:gd name="T2" fmla="*/ 13 w 18"/>
                <a:gd name="T3" fmla="*/ 11 h 15"/>
                <a:gd name="T4" fmla="*/ 15 w 18"/>
                <a:gd name="T5" fmla="*/ 9 h 15"/>
                <a:gd name="T6" fmla="*/ 3 w 18"/>
                <a:gd name="T7" fmla="*/ 2 h 15"/>
                <a:gd name="T8" fmla="*/ 1 w 18"/>
                <a:gd name="T9" fmla="*/ 5 h 15"/>
                <a:gd name="T10" fmla="*/ 4 w 18"/>
                <a:gd name="T11" fmla="*/ 12 h 15"/>
                <a:gd name="T12" fmla="*/ 6 w 18"/>
                <a:gd name="T13" fmla="*/ 8 h 15"/>
                <a:gd name="T14" fmla="*/ 6 w 18"/>
                <a:gd name="T15" fmla="*/ 6 h 15"/>
                <a:gd name="T16" fmla="*/ 7 w 18"/>
                <a:gd name="T17" fmla="*/ 4 h 15"/>
                <a:gd name="T18" fmla="*/ 6 w 18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5">
                  <a:moveTo>
                    <a:pt x="4" y="12"/>
                  </a:moveTo>
                  <a:cubicBezTo>
                    <a:pt x="7" y="14"/>
                    <a:pt x="10" y="14"/>
                    <a:pt x="13" y="11"/>
                  </a:cubicBezTo>
                  <a:cubicBezTo>
                    <a:pt x="13" y="10"/>
                    <a:pt x="14" y="9"/>
                    <a:pt x="15" y="9"/>
                  </a:cubicBezTo>
                  <a:cubicBezTo>
                    <a:pt x="18" y="1"/>
                    <a:pt x="7" y="0"/>
                    <a:pt x="3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0" y="7"/>
                    <a:pt x="3" y="10"/>
                    <a:pt x="4" y="12"/>
                  </a:cubicBezTo>
                  <a:close/>
                  <a:moveTo>
                    <a:pt x="6" y="8"/>
                  </a:moveTo>
                  <a:cubicBezTo>
                    <a:pt x="6" y="7"/>
                    <a:pt x="6" y="6"/>
                    <a:pt x="6" y="6"/>
                  </a:cubicBezTo>
                  <a:cubicBezTo>
                    <a:pt x="6" y="5"/>
                    <a:pt x="6" y="4"/>
                    <a:pt x="7" y="4"/>
                  </a:cubicBezTo>
                  <a:cubicBezTo>
                    <a:pt x="13" y="1"/>
                    <a:pt x="9" y="15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03"/>
            <p:cNvSpPr>
              <a:spLocks noEditPoints="1"/>
            </p:cNvSpPr>
            <p:nvPr/>
          </p:nvSpPr>
          <p:spPr bwMode="auto">
            <a:xfrm>
              <a:off x="4147" y="856"/>
              <a:ext cx="12" cy="10"/>
            </a:xfrm>
            <a:custGeom>
              <a:avLst/>
              <a:gdLst>
                <a:gd name="T0" fmla="*/ 4 w 18"/>
                <a:gd name="T1" fmla="*/ 12 h 15"/>
                <a:gd name="T2" fmla="*/ 12 w 18"/>
                <a:gd name="T3" fmla="*/ 11 h 15"/>
                <a:gd name="T4" fmla="*/ 14 w 18"/>
                <a:gd name="T5" fmla="*/ 8 h 15"/>
                <a:gd name="T6" fmla="*/ 2 w 18"/>
                <a:gd name="T7" fmla="*/ 2 h 15"/>
                <a:gd name="T8" fmla="*/ 1 w 18"/>
                <a:gd name="T9" fmla="*/ 5 h 15"/>
                <a:gd name="T10" fmla="*/ 4 w 18"/>
                <a:gd name="T11" fmla="*/ 12 h 15"/>
                <a:gd name="T12" fmla="*/ 6 w 18"/>
                <a:gd name="T13" fmla="*/ 8 h 15"/>
                <a:gd name="T14" fmla="*/ 6 w 18"/>
                <a:gd name="T15" fmla="*/ 5 h 15"/>
                <a:gd name="T16" fmla="*/ 7 w 18"/>
                <a:gd name="T17" fmla="*/ 4 h 15"/>
                <a:gd name="T18" fmla="*/ 6 w 18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5">
                  <a:moveTo>
                    <a:pt x="4" y="12"/>
                  </a:moveTo>
                  <a:cubicBezTo>
                    <a:pt x="7" y="14"/>
                    <a:pt x="10" y="14"/>
                    <a:pt x="12" y="11"/>
                  </a:cubicBezTo>
                  <a:cubicBezTo>
                    <a:pt x="13" y="10"/>
                    <a:pt x="14" y="9"/>
                    <a:pt x="14" y="8"/>
                  </a:cubicBezTo>
                  <a:cubicBezTo>
                    <a:pt x="18" y="1"/>
                    <a:pt x="7" y="0"/>
                    <a:pt x="2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7"/>
                    <a:pt x="2" y="10"/>
                    <a:pt x="4" y="12"/>
                  </a:cubicBezTo>
                  <a:close/>
                  <a:moveTo>
                    <a:pt x="6" y="8"/>
                  </a:moveTo>
                  <a:cubicBezTo>
                    <a:pt x="6" y="7"/>
                    <a:pt x="6" y="6"/>
                    <a:pt x="6" y="5"/>
                  </a:cubicBezTo>
                  <a:cubicBezTo>
                    <a:pt x="6" y="5"/>
                    <a:pt x="6" y="4"/>
                    <a:pt x="7" y="4"/>
                  </a:cubicBezTo>
                  <a:cubicBezTo>
                    <a:pt x="13" y="1"/>
                    <a:pt x="9" y="15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4"/>
            <p:cNvSpPr>
              <a:spLocks noEditPoints="1"/>
            </p:cNvSpPr>
            <p:nvPr/>
          </p:nvSpPr>
          <p:spPr bwMode="auto">
            <a:xfrm>
              <a:off x="4168" y="902"/>
              <a:ext cx="12" cy="10"/>
            </a:xfrm>
            <a:custGeom>
              <a:avLst/>
              <a:gdLst>
                <a:gd name="T0" fmla="*/ 4 w 18"/>
                <a:gd name="T1" fmla="*/ 12 h 15"/>
                <a:gd name="T2" fmla="*/ 13 w 18"/>
                <a:gd name="T3" fmla="*/ 11 h 15"/>
                <a:gd name="T4" fmla="*/ 15 w 18"/>
                <a:gd name="T5" fmla="*/ 9 h 15"/>
                <a:gd name="T6" fmla="*/ 3 w 18"/>
                <a:gd name="T7" fmla="*/ 3 h 15"/>
                <a:gd name="T8" fmla="*/ 1 w 18"/>
                <a:gd name="T9" fmla="*/ 5 h 15"/>
                <a:gd name="T10" fmla="*/ 4 w 18"/>
                <a:gd name="T11" fmla="*/ 12 h 15"/>
                <a:gd name="T12" fmla="*/ 6 w 18"/>
                <a:gd name="T13" fmla="*/ 8 h 15"/>
                <a:gd name="T14" fmla="*/ 6 w 18"/>
                <a:gd name="T15" fmla="*/ 6 h 15"/>
                <a:gd name="T16" fmla="*/ 7 w 18"/>
                <a:gd name="T17" fmla="*/ 4 h 15"/>
                <a:gd name="T18" fmla="*/ 6 w 18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5">
                  <a:moveTo>
                    <a:pt x="4" y="12"/>
                  </a:moveTo>
                  <a:cubicBezTo>
                    <a:pt x="7" y="14"/>
                    <a:pt x="10" y="14"/>
                    <a:pt x="13" y="11"/>
                  </a:cubicBezTo>
                  <a:cubicBezTo>
                    <a:pt x="13" y="11"/>
                    <a:pt x="14" y="10"/>
                    <a:pt x="15" y="9"/>
                  </a:cubicBezTo>
                  <a:cubicBezTo>
                    <a:pt x="18" y="1"/>
                    <a:pt x="7" y="0"/>
                    <a:pt x="3" y="3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0" y="7"/>
                    <a:pt x="2" y="10"/>
                    <a:pt x="4" y="12"/>
                  </a:cubicBezTo>
                  <a:close/>
                  <a:moveTo>
                    <a:pt x="6" y="8"/>
                  </a:moveTo>
                  <a:cubicBezTo>
                    <a:pt x="6" y="7"/>
                    <a:pt x="6" y="6"/>
                    <a:pt x="6" y="6"/>
                  </a:cubicBezTo>
                  <a:cubicBezTo>
                    <a:pt x="6" y="5"/>
                    <a:pt x="6" y="5"/>
                    <a:pt x="7" y="4"/>
                  </a:cubicBezTo>
                  <a:cubicBezTo>
                    <a:pt x="13" y="1"/>
                    <a:pt x="9" y="15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05"/>
            <p:cNvSpPr>
              <a:spLocks noEditPoints="1"/>
            </p:cNvSpPr>
            <p:nvPr/>
          </p:nvSpPr>
          <p:spPr bwMode="auto">
            <a:xfrm>
              <a:off x="4200" y="928"/>
              <a:ext cx="12" cy="10"/>
            </a:xfrm>
            <a:custGeom>
              <a:avLst/>
              <a:gdLst>
                <a:gd name="T0" fmla="*/ 4 w 18"/>
                <a:gd name="T1" fmla="*/ 12 h 15"/>
                <a:gd name="T2" fmla="*/ 13 w 18"/>
                <a:gd name="T3" fmla="*/ 11 h 15"/>
                <a:gd name="T4" fmla="*/ 15 w 18"/>
                <a:gd name="T5" fmla="*/ 9 h 15"/>
                <a:gd name="T6" fmla="*/ 3 w 18"/>
                <a:gd name="T7" fmla="*/ 3 h 15"/>
                <a:gd name="T8" fmla="*/ 1 w 18"/>
                <a:gd name="T9" fmla="*/ 5 h 15"/>
                <a:gd name="T10" fmla="*/ 4 w 18"/>
                <a:gd name="T11" fmla="*/ 12 h 15"/>
                <a:gd name="T12" fmla="*/ 6 w 18"/>
                <a:gd name="T13" fmla="*/ 8 h 15"/>
                <a:gd name="T14" fmla="*/ 6 w 18"/>
                <a:gd name="T15" fmla="*/ 6 h 15"/>
                <a:gd name="T16" fmla="*/ 7 w 18"/>
                <a:gd name="T17" fmla="*/ 4 h 15"/>
                <a:gd name="T18" fmla="*/ 6 w 18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5">
                  <a:moveTo>
                    <a:pt x="4" y="12"/>
                  </a:moveTo>
                  <a:cubicBezTo>
                    <a:pt x="7" y="15"/>
                    <a:pt x="10" y="14"/>
                    <a:pt x="13" y="11"/>
                  </a:cubicBezTo>
                  <a:cubicBezTo>
                    <a:pt x="14" y="11"/>
                    <a:pt x="14" y="10"/>
                    <a:pt x="15" y="9"/>
                  </a:cubicBezTo>
                  <a:cubicBezTo>
                    <a:pt x="18" y="1"/>
                    <a:pt x="7" y="0"/>
                    <a:pt x="3" y="3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0" y="7"/>
                    <a:pt x="3" y="10"/>
                    <a:pt x="4" y="12"/>
                  </a:cubicBezTo>
                  <a:close/>
                  <a:moveTo>
                    <a:pt x="6" y="8"/>
                  </a:moveTo>
                  <a:cubicBezTo>
                    <a:pt x="6" y="7"/>
                    <a:pt x="6" y="6"/>
                    <a:pt x="6" y="6"/>
                  </a:cubicBezTo>
                  <a:cubicBezTo>
                    <a:pt x="6" y="5"/>
                    <a:pt x="7" y="5"/>
                    <a:pt x="7" y="4"/>
                  </a:cubicBezTo>
                  <a:cubicBezTo>
                    <a:pt x="13" y="1"/>
                    <a:pt x="9" y="15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06"/>
            <p:cNvSpPr>
              <a:spLocks noEditPoints="1"/>
            </p:cNvSpPr>
            <p:nvPr/>
          </p:nvSpPr>
          <p:spPr bwMode="auto">
            <a:xfrm>
              <a:off x="4243" y="927"/>
              <a:ext cx="12" cy="10"/>
            </a:xfrm>
            <a:custGeom>
              <a:avLst/>
              <a:gdLst>
                <a:gd name="T0" fmla="*/ 4 w 18"/>
                <a:gd name="T1" fmla="*/ 12 h 15"/>
                <a:gd name="T2" fmla="*/ 12 w 18"/>
                <a:gd name="T3" fmla="*/ 11 h 15"/>
                <a:gd name="T4" fmla="*/ 14 w 18"/>
                <a:gd name="T5" fmla="*/ 8 h 15"/>
                <a:gd name="T6" fmla="*/ 2 w 18"/>
                <a:gd name="T7" fmla="*/ 2 h 15"/>
                <a:gd name="T8" fmla="*/ 0 w 18"/>
                <a:gd name="T9" fmla="*/ 5 h 15"/>
                <a:gd name="T10" fmla="*/ 4 w 18"/>
                <a:gd name="T11" fmla="*/ 12 h 15"/>
                <a:gd name="T12" fmla="*/ 6 w 18"/>
                <a:gd name="T13" fmla="*/ 8 h 15"/>
                <a:gd name="T14" fmla="*/ 5 w 18"/>
                <a:gd name="T15" fmla="*/ 5 h 15"/>
                <a:gd name="T16" fmla="*/ 6 w 18"/>
                <a:gd name="T17" fmla="*/ 4 h 15"/>
                <a:gd name="T18" fmla="*/ 6 w 18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5">
                  <a:moveTo>
                    <a:pt x="4" y="12"/>
                  </a:moveTo>
                  <a:cubicBezTo>
                    <a:pt x="6" y="14"/>
                    <a:pt x="10" y="14"/>
                    <a:pt x="12" y="11"/>
                  </a:cubicBezTo>
                  <a:cubicBezTo>
                    <a:pt x="13" y="10"/>
                    <a:pt x="14" y="9"/>
                    <a:pt x="14" y="8"/>
                  </a:cubicBezTo>
                  <a:cubicBezTo>
                    <a:pt x="18" y="1"/>
                    <a:pt x="6" y="0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7"/>
                    <a:pt x="2" y="10"/>
                    <a:pt x="4" y="12"/>
                  </a:cubicBezTo>
                  <a:close/>
                  <a:moveTo>
                    <a:pt x="6" y="8"/>
                  </a:moveTo>
                  <a:cubicBezTo>
                    <a:pt x="5" y="7"/>
                    <a:pt x="5" y="6"/>
                    <a:pt x="5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13" y="1"/>
                    <a:pt x="9" y="15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07"/>
            <p:cNvSpPr>
              <a:spLocks noEditPoints="1"/>
            </p:cNvSpPr>
            <p:nvPr/>
          </p:nvSpPr>
          <p:spPr bwMode="auto">
            <a:xfrm>
              <a:off x="4219" y="876"/>
              <a:ext cx="25" cy="19"/>
            </a:xfrm>
            <a:custGeom>
              <a:avLst/>
              <a:gdLst>
                <a:gd name="T0" fmla="*/ 1 w 37"/>
                <a:gd name="T1" fmla="*/ 4 h 29"/>
                <a:gd name="T2" fmla="*/ 3 w 37"/>
                <a:gd name="T3" fmla="*/ 8 h 29"/>
                <a:gd name="T4" fmla="*/ 20 w 37"/>
                <a:gd name="T5" fmla="*/ 29 h 29"/>
                <a:gd name="T6" fmla="*/ 20 w 37"/>
                <a:gd name="T7" fmla="*/ 29 h 29"/>
                <a:gd name="T8" fmla="*/ 21 w 37"/>
                <a:gd name="T9" fmla="*/ 28 h 29"/>
                <a:gd name="T10" fmla="*/ 21 w 37"/>
                <a:gd name="T11" fmla="*/ 28 h 29"/>
                <a:gd name="T12" fmla="*/ 25 w 37"/>
                <a:gd name="T13" fmla="*/ 22 h 29"/>
                <a:gd name="T14" fmla="*/ 35 w 37"/>
                <a:gd name="T15" fmla="*/ 3 h 29"/>
                <a:gd name="T16" fmla="*/ 30 w 37"/>
                <a:gd name="T17" fmla="*/ 1 h 29"/>
                <a:gd name="T18" fmla="*/ 9 w 37"/>
                <a:gd name="T19" fmla="*/ 5 h 29"/>
                <a:gd name="T20" fmla="*/ 1 w 37"/>
                <a:gd name="T21" fmla="*/ 3 h 29"/>
                <a:gd name="T22" fmla="*/ 1 w 37"/>
                <a:gd name="T23" fmla="*/ 4 h 29"/>
                <a:gd name="T24" fmla="*/ 1 w 37"/>
                <a:gd name="T25" fmla="*/ 4 h 29"/>
                <a:gd name="T26" fmla="*/ 7 w 37"/>
                <a:gd name="T27" fmla="*/ 9 h 29"/>
                <a:gd name="T28" fmla="*/ 5 w 37"/>
                <a:gd name="T29" fmla="*/ 6 h 29"/>
                <a:gd name="T30" fmla="*/ 12 w 37"/>
                <a:gd name="T31" fmla="*/ 8 h 29"/>
                <a:gd name="T32" fmla="*/ 30 w 37"/>
                <a:gd name="T33" fmla="*/ 5 h 29"/>
                <a:gd name="T34" fmla="*/ 21 w 37"/>
                <a:gd name="T35" fmla="*/ 20 h 29"/>
                <a:gd name="T36" fmla="*/ 17 w 37"/>
                <a:gd name="T37" fmla="*/ 25 h 29"/>
                <a:gd name="T38" fmla="*/ 7 w 37"/>
                <a:gd name="T39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" h="29">
                  <a:moveTo>
                    <a:pt x="1" y="4"/>
                  </a:moveTo>
                  <a:cubicBezTo>
                    <a:pt x="1" y="5"/>
                    <a:pt x="2" y="6"/>
                    <a:pt x="3" y="8"/>
                  </a:cubicBezTo>
                  <a:cubicBezTo>
                    <a:pt x="8" y="15"/>
                    <a:pt x="17" y="28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8"/>
                    <a:pt x="23" y="25"/>
                    <a:pt x="25" y="22"/>
                  </a:cubicBezTo>
                  <a:cubicBezTo>
                    <a:pt x="30" y="16"/>
                    <a:pt x="37" y="5"/>
                    <a:pt x="35" y="3"/>
                  </a:cubicBezTo>
                  <a:cubicBezTo>
                    <a:pt x="34" y="1"/>
                    <a:pt x="32" y="0"/>
                    <a:pt x="30" y="1"/>
                  </a:cubicBezTo>
                  <a:cubicBezTo>
                    <a:pt x="17" y="7"/>
                    <a:pt x="15" y="6"/>
                    <a:pt x="9" y="5"/>
                  </a:cubicBezTo>
                  <a:cubicBezTo>
                    <a:pt x="7" y="5"/>
                    <a:pt x="5" y="4"/>
                    <a:pt x="1" y="3"/>
                  </a:cubicBezTo>
                  <a:cubicBezTo>
                    <a:pt x="1" y="3"/>
                    <a:pt x="0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lose/>
                  <a:moveTo>
                    <a:pt x="7" y="9"/>
                  </a:moveTo>
                  <a:cubicBezTo>
                    <a:pt x="6" y="8"/>
                    <a:pt x="6" y="7"/>
                    <a:pt x="5" y="6"/>
                  </a:cubicBezTo>
                  <a:cubicBezTo>
                    <a:pt x="8" y="7"/>
                    <a:pt x="10" y="7"/>
                    <a:pt x="12" y="8"/>
                  </a:cubicBezTo>
                  <a:cubicBezTo>
                    <a:pt x="18" y="9"/>
                    <a:pt x="20" y="10"/>
                    <a:pt x="30" y="5"/>
                  </a:cubicBezTo>
                  <a:cubicBezTo>
                    <a:pt x="28" y="9"/>
                    <a:pt x="24" y="15"/>
                    <a:pt x="21" y="20"/>
                  </a:cubicBezTo>
                  <a:cubicBezTo>
                    <a:pt x="19" y="22"/>
                    <a:pt x="18" y="24"/>
                    <a:pt x="17" y="25"/>
                  </a:cubicBezTo>
                  <a:cubicBezTo>
                    <a:pt x="16" y="23"/>
                    <a:pt x="11" y="14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08"/>
            <p:cNvSpPr>
              <a:spLocks noEditPoints="1"/>
            </p:cNvSpPr>
            <p:nvPr/>
          </p:nvSpPr>
          <p:spPr bwMode="auto">
            <a:xfrm>
              <a:off x="4243" y="855"/>
              <a:ext cx="20" cy="24"/>
            </a:xfrm>
            <a:custGeom>
              <a:avLst/>
              <a:gdLst>
                <a:gd name="T0" fmla="*/ 1 w 30"/>
                <a:gd name="T1" fmla="*/ 34 h 35"/>
                <a:gd name="T2" fmla="*/ 5 w 30"/>
                <a:gd name="T3" fmla="*/ 33 h 35"/>
                <a:gd name="T4" fmla="*/ 30 w 30"/>
                <a:gd name="T5" fmla="*/ 22 h 35"/>
                <a:gd name="T6" fmla="*/ 30 w 30"/>
                <a:gd name="T7" fmla="*/ 22 h 35"/>
                <a:gd name="T8" fmla="*/ 30 w 30"/>
                <a:gd name="T9" fmla="*/ 21 h 35"/>
                <a:gd name="T10" fmla="*/ 30 w 30"/>
                <a:gd name="T11" fmla="*/ 21 h 35"/>
                <a:gd name="T12" fmla="*/ 25 w 30"/>
                <a:gd name="T13" fmla="*/ 16 h 35"/>
                <a:gd name="T14" fmla="*/ 9 w 30"/>
                <a:gd name="T15" fmla="*/ 1 h 35"/>
                <a:gd name="T16" fmla="*/ 5 w 30"/>
                <a:gd name="T17" fmla="*/ 6 h 35"/>
                <a:gd name="T18" fmla="*/ 4 w 30"/>
                <a:gd name="T19" fmla="*/ 26 h 35"/>
                <a:gd name="T20" fmla="*/ 0 w 30"/>
                <a:gd name="T21" fmla="*/ 34 h 35"/>
                <a:gd name="T22" fmla="*/ 1 w 30"/>
                <a:gd name="T23" fmla="*/ 34 h 35"/>
                <a:gd name="T24" fmla="*/ 1 w 30"/>
                <a:gd name="T25" fmla="*/ 34 h 35"/>
                <a:gd name="T26" fmla="*/ 7 w 30"/>
                <a:gd name="T27" fmla="*/ 30 h 35"/>
                <a:gd name="T28" fmla="*/ 4 w 30"/>
                <a:gd name="T29" fmla="*/ 31 h 35"/>
                <a:gd name="T30" fmla="*/ 7 w 30"/>
                <a:gd name="T31" fmla="*/ 25 h 35"/>
                <a:gd name="T32" fmla="*/ 9 w 30"/>
                <a:gd name="T33" fmla="*/ 6 h 35"/>
                <a:gd name="T34" fmla="*/ 21 w 30"/>
                <a:gd name="T35" fmla="*/ 19 h 35"/>
                <a:gd name="T36" fmla="*/ 26 w 30"/>
                <a:gd name="T37" fmla="*/ 24 h 35"/>
                <a:gd name="T38" fmla="*/ 7 w 30"/>
                <a:gd name="T39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" h="35">
                  <a:moveTo>
                    <a:pt x="1" y="34"/>
                  </a:moveTo>
                  <a:cubicBezTo>
                    <a:pt x="2" y="34"/>
                    <a:pt x="3" y="34"/>
                    <a:pt x="5" y="33"/>
                  </a:cubicBezTo>
                  <a:cubicBezTo>
                    <a:pt x="13" y="30"/>
                    <a:pt x="28" y="25"/>
                    <a:pt x="30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9" y="21"/>
                    <a:pt x="27" y="18"/>
                    <a:pt x="25" y="16"/>
                  </a:cubicBezTo>
                  <a:cubicBezTo>
                    <a:pt x="20" y="10"/>
                    <a:pt x="11" y="0"/>
                    <a:pt x="9" y="1"/>
                  </a:cubicBezTo>
                  <a:cubicBezTo>
                    <a:pt x="6" y="1"/>
                    <a:pt x="5" y="3"/>
                    <a:pt x="5" y="6"/>
                  </a:cubicBezTo>
                  <a:cubicBezTo>
                    <a:pt x="8" y="20"/>
                    <a:pt x="7" y="21"/>
                    <a:pt x="4" y="26"/>
                  </a:cubicBezTo>
                  <a:cubicBezTo>
                    <a:pt x="3" y="28"/>
                    <a:pt x="2" y="30"/>
                    <a:pt x="0" y="34"/>
                  </a:cubicBezTo>
                  <a:cubicBezTo>
                    <a:pt x="0" y="34"/>
                    <a:pt x="0" y="35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lose/>
                  <a:moveTo>
                    <a:pt x="7" y="30"/>
                  </a:moveTo>
                  <a:cubicBezTo>
                    <a:pt x="6" y="30"/>
                    <a:pt x="5" y="30"/>
                    <a:pt x="4" y="31"/>
                  </a:cubicBezTo>
                  <a:cubicBezTo>
                    <a:pt x="5" y="28"/>
                    <a:pt x="6" y="26"/>
                    <a:pt x="7" y="25"/>
                  </a:cubicBezTo>
                  <a:cubicBezTo>
                    <a:pt x="10" y="19"/>
                    <a:pt x="11" y="18"/>
                    <a:pt x="9" y="6"/>
                  </a:cubicBezTo>
                  <a:cubicBezTo>
                    <a:pt x="13" y="9"/>
                    <a:pt x="18" y="15"/>
                    <a:pt x="21" y="19"/>
                  </a:cubicBezTo>
                  <a:cubicBezTo>
                    <a:pt x="23" y="21"/>
                    <a:pt x="25" y="23"/>
                    <a:pt x="26" y="24"/>
                  </a:cubicBezTo>
                  <a:cubicBezTo>
                    <a:pt x="23" y="25"/>
                    <a:pt x="13" y="28"/>
                    <a:pt x="7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09"/>
            <p:cNvSpPr>
              <a:spLocks noEditPoints="1"/>
            </p:cNvSpPr>
            <p:nvPr/>
          </p:nvSpPr>
          <p:spPr bwMode="auto">
            <a:xfrm>
              <a:off x="4229" y="834"/>
              <a:ext cx="20" cy="22"/>
            </a:xfrm>
            <a:custGeom>
              <a:avLst/>
              <a:gdLst>
                <a:gd name="T0" fmla="*/ 30 w 31"/>
                <a:gd name="T1" fmla="*/ 31 h 32"/>
                <a:gd name="T2" fmla="*/ 30 w 31"/>
                <a:gd name="T3" fmla="*/ 27 h 32"/>
                <a:gd name="T4" fmla="*/ 26 w 31"/>
                <a:gd name="T5" fmla="*/ 0 h 32"/>
                <a:gd name="T6" fmla="*/ 26 w 31"/>
                <a:gd name="T7" fmla="*/ 0 h 32"/>
                <a:gd name="T8" fmla="*/ 25 w 31"/>
                <a:gd name="T9" fmla="*/ 0 h 32"/>
                <a:gd name="T10" fmla="*/ 25 w 31"/>
                <a:gd name="T11" fmla="*/ 0 h 32"/>
                <a:gd name="T12" fmla="*/ 19 w 31"/>
                <a:gd name="T13" fmla="*/ 3 h 32"/>
                <a:gd name="T14" fmla="*/ 0 w 31"/>
                <a:gd name="T15" fmla="*/ 15 h 32"/>
                <a:gd name="T16" fmla="*/ 4 w 31"/>
                <a:gd name="T17" fmla="*/ 19 h 32"/>
                <a:gd name="T18" fmla="*/ 24 w 31"/>
                <a:gd name="T19" fmla="*/ 26 h 32"/>
                <a:gd name="T20" fmla="*/ 30 w 31"/>
                <a:gd name="T21" fmla="*/ 32 h 32"/>
                <a:gd name="T22" fmla="*/ 30 w 31"/>
                <a:gd name="T23" fmla="*/ 31 h 32"/>
                <a:gd name="T24" fmla="*/ 30 w 31"/>
                <a:gd name="T25" fmla="*/ 31 h 32"/>
                <a:gd name="T26" fmla="*/ 28 w 31"/>
                <a:gd name="T27" fmla="*/ 24 h 32"/>
                <a:gd name="T28" fmla="*/ 28 w 31"/>
                <a:gd name="T29" fmla="*/ 27 h 32"/>
                <a:gd name="T30" fmla="*/ 23 w 31"/>
                <a:gd name="T31" fmla="*/ 23 h 32"/>
                <a:gd name="T32" fmla="*/ 5 w 31"/>
                <a:gd name="T33" fmla="*/ 16 h 32"/>
                <a:gd name="T34" fmla="*/ 21 w 31"/>
                <a:gd name="T35" fmla="*/ 7 h 32"/>
                <a:gd name="T36" fmla="*/ 27 w 31"/>
                <a:gd name="T37" fmla="*/ 5 h 32"/>
                <a:gd name="T38" fmla="*/ 28 w 31"/>
                <a:gd name="T39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32">
                  <a:moveTo>
                    <a:pt x="30" y="31"/>
                  </a:moveTo>
                  <a:cubicBezTo>
                    <a:pt x="30" y="31"/>
                    <a:pt x="30" y="29"/>
                    <a:pt x="30" y="27"/>
                  </a:cubicBezTo>
                  <a:cubicBezTo>
                    <a:pt x="30" y="19"/>
                    <a:pt x="29" y="3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1"/>
                    <a:pt x="22" y="2"/>
                    <a:pt x="19" y="3"/>
                  </a:cubicBezTo>
                  <a:cubicBezTo>
                    <a:pt x="11" y="7"/>
                    <a:pt x="0" y="12"/>
                    <a:pt x="0" y="15"/>
                  </a:cubicBezTo>
                  <a:cubicBezTo>
                    <a:pt x="0" y="17"/>
                    <a:pt x="1" y="19"/>
                    <a:pt x="4" y="19"/>
                  </a:cubicBezTo>
                  <a:cubicBezTo>
                    <a:pt x="18" y="21"/>
                    <a:pt x="19" y="22"/>
                    <a:pt x="24" y="26"/>
                  </a:cubicBezTo>
                  <a:cubicBezTo>
                    <a:pt x="25" y="28"/>
                    <a:pt x="27" y="29"/>
                    <a:pt x="30" y="32"/>
                  </a:cubicBezTo>
                  <a:cubicBezTo>
                    <a:pt x="30" y="32"/>
                    <a:pt x="31" y="32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lose/>
                  <a:moveTo>
                    <a:pt x="28" y="24"/>
                  </a:moveTo>
                  <a:cubicBezTo>
                    <a:pt x="28" y="25"/>
                    <a:pt x="28" y="26"/>
                    <a:pt x="28" y="27"/>
                  </a:cubicBezTo>
                  <a:cubicBezTo>
                    <a:pt x="26" y="25"/>
                    <a:pt x="24" y="24"/>
                    <a:pt x="23" y="23"/>
                  </a:cubicBezTo>
                  <a:cubicBezTo>
                    <a:pt x="18" y="18"/>
                    <a:pt x="17" y="17"/>
                    <a:pt x="5" y="16"/>
                  </a:cubicBezTo>
                  <a:cubicBezTo>
                    <a:pt x="9" y="13"/>
                    <a:pt x="16" y="10"/>
                    <a:pt x="21" y="7"/>
                  </a:cubicBezTo>
                  <a:cubicBezTo>
                    <a:pt x="24" y="6"/>
                    <a:pt x="26" y="5"/>
                    <a:pt x="27" y="5"/>
                  </a:cubicBezTo>
                  <a:cubicBezTo>
                    <a:pt x="27" y="7"/>
                    <a:pt x="27" y="18"/>
                    <a:pt x="28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10"/>
            <p:cNvSpPr>
              <a:spLocks noEditPoints="1"/>
            </p:cNvSpPr>
            <p:nvPr/>
          </p:nvSpPr>
          <p:spPr bwMode="auto">
            <a:xfrm>
              <a:off x="4207" y="840"/>
              <a:ext cx="22" cy="21"/>
            </a:xfrm>
            <a:custGeom>
              <a:avLst/>
              <a:gdLst>
                <a:gd name="T0" fmla="*/ 31 w 33"/>
                <a:gd name="T1" fmla="*/ 6 h 32"/>
                <a:gd name="T2" fmla="*/ 27 w 33"/>
                <a:gd name="T3" fmla="*/ 5 h 32"/>
                <a:gd name="T4" fmla="*/ 1 w 33"/>
                <a:gd name="T5" fmla="*/ 2 h 32"/>
                <a:gd name="T6" fmla="*/ 1 w 33"/>
                <a:gd name="T7" fmla="*/ 2 h 32"/>
                <a:gd name="T8" fmla="*/ 0 w 33"/>
                <a:gd name="T9" fmla="*/ 3 h 32"/>
                <a:gd name="T10" fmla="*/ 0 w 33"/>
                <a:gd name="T11" fmla="*/ 3 h 32"/>
                <a:gd name="T12" fmla="*/ 2 w 33"/>
                <a:gd name="T13" fmla="*/ 10 h 32"/>
                <a:gd name="T14" fmla="*/ 8 w 33"/>
                <a:gd name="T15" fmla="*/ 31 h 32"/>
                <a:gd name="T16" fmla="*/ 13 w 33"/>
                <a:gd name="T17" fmla="*/ 29 h 32"/>
                <a:gd name="T18" fmla="*/ 25 w 33"/>
                <a:gd name="T19" fmla="*/ 11 h 32"/>
                <a:gd name="T20" fmla="*/ 32 w 33"/>
                <a:gd name="T21" fmla="*/ 7 h 32"/>
                <a:gd name="T22" fmla="*/ 31 w 33"/>
                <a:gd name="T23" fmla="*/ 6 h 32"/>
                <a:gd name="T24" fmla="*/ 31 w 33"/>
                <a:gd name="T25" fmla="*/ 6 h 32"/>
                <a:gd name="T26" fmla="*/ 24 w 33"/>
                <a:gd name="T27" fmla="*/ 7 h 32"/>
                <a:gd name="T28" fmla="*/ 27 w 33"/>
                <a:gd name="T29" fmla="*/ 8 h 32"/>
                <a:gd name="T30" fmla="*/ 22 w 33"/>
                <a:gd name="T31" fmla="*/ 11 h 32"/>
                <a:gd name="T32" fmla="*/ 10 w 33"/>
                <a:gd name="T33" fmla="*/ 26 h 32"/>
                <a:gd name="T34" fmla="*/ 6 w 33"/>
                <a:gd name="T35" fmla="*/ 9 h 32"/>
                <a:gd name="T36" fmla="*/ 5 w 33"/>
                <a:gd name="T37" fmla="*/ 3 h 32"/>
                <a:gd name="T38" fmla="*/ 24 w 33"/>
                <a:gd name="T39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" h="32">
                  <a:moveTo>
                    <a:pt x="31" y="6"/>
                  </a:moveTo>
                  <a:cubicBezTo>
                    <a:pt x="31" y="6"/>
                    <a:pt x="30" y="6"/>
                    <a:pt x="27" y="5"/>
                  </a:cubicBezTo>
                  <a:cubicBezTo>
                    <a:pt x="19" y="3"/>
                    <a:pt x="4" y="0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6"/>
                    <a:pt x="2" y="10"/>
                  </a:cubicBezTo>
                  <a:cubicBezTo>
                    <a:pt x="3" y="18"/>
                    <a:pt x="5" y="30"/>
                    <a:pt x="8" y="31"/>
                  </a:cubicBezTo>
                  <a:cubicBezTo>
                    <a:pt x="10" y="32"/>
                    <a:pt x="12" y="31"/>
                    <a:pt x="13" y="29"/>
                  </a:cubicBezTo>
                  <a:cubicBezTo>
                    <a:pt x="18" y="15"/>
                    <a:pt x="20" y="15"/>
                    <a:pt x="25" y="11"/>
                  </a:cubicBezTo>
                  <a:cubicBezTo>
                    <a:pt x="27" y="10"/>
                    <a:pt x="29" y="9"/>
                    <a:pt x="32" y="7"/>
                  </a:cubicBezTo>
                  <a:cubicBezTo>
                    <a:pt x="33" y="7"/>
                    <a:pt x="32" y="6"/>
                    <a:pt x="31" y="6"/>
                  </a:cubicBezTo>
                  <a:cubicBezTo>
                    <a:pt x="31" y="6"/>
                    <a:pt x="31" y="6"/>
                    <a:pt x="31" y="6"/>
                  </a:cubicBezTo>
                  <a:close/>
                  <a:moveTo>
                    <a:pt x="24" y="7"/>
                  </a:moveTo>
                  <a:cubicBezTo>
                    <a:pt x="25" y="7"/>
                    <a:pt x="26" y="7"/>
                    <a:pt x="27" y="8"/>
                  </a:cubicBezTo>
                  <a:cubicBezTo>
                    <a:pt x="25" y="9"/>
                    <a:pt x="23" y="10"/>
                    <a:pt x="22" y="11"/>
                  </a:cubicBezTo>
                  <a:cubicBezTo>
                    <a:pt x="16" y="14"/>
                    <a:pt x="14" y="15"/>
                    <a:pt x="10" y="26"/>
                  </a:cubicBezTo>
                  <a:cubicBezTo>
                    <a:pt x="9" y="22"/>
                    <a:pt x="7" y="14"/>
                    <a:pt x="6" y="9"/>
                  </a:cubicBezTo>
                  <a:cubicBezTo>
                    <a:pt x="6" y="6"/>
                    <a:pt x="5" y="4"/>
                    <a:pt x="5" y="3"/>
                  </a:cubicBezTo>
                  <a:cubicBezTo>
                    <a:pt x="8" y="3"/>
                    <a:pt x="18" y="6"/>
                    <a:pt x="2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11"/>
            <p:cNvSpPr>
              <a:spLocks noEditPoints="1"/>
            </p:cNvSpPr>
            <p:nvPr/>
          </p:nvSpPr>
          <p:spPr bwMode="auto">
            <a:xfrm>
              <a:off x="4201" y="857"/>
              <a:ext cx="21" cy="24"/>
            </a:xfrm>
            <a:custGeom>
              <a:avLst/>
              <a:gdLst>
                <a:gd name="T0" fmla="*/ 17 w 32"/>
                <a:gd name="T1" fmla="*/ 1 h 35"/>
                <a:gd name="T2" fmla="*/ 14 w 32"/>
                <a:gd name="T3" fmla="*/ 5 h 35"/>
                <a:gd name="T4" fmla="*/ 1 w 32"/>
                <a:gd name="T5" fmla="*/ 27 h 35"/>
                <a:gd name="T6" fmla="*/ 1 w 32"/>
                <a:gd name="T7" fmla="*/ 27 h 35"/>
                <a:gd name="T8" fmla="*/ 2 w 32"/>
                <a:gd name="T9" fmla="*/ 28 h 35"/>
                <a:gd name="T10" fmla="*/ 2 w 32"/>
                <a:gd name="T11" fmla="*/ 28 h 35"/>
                <a:gd name="T12" fmla="*/ 8 w 32"/>
                <a:gd name="T13" fmla="*/ 30 h 35"/>
                <a:gd name="T14" fmla="*/ 30 w 32"/>
                <a:gd name="T15" fmla="*/ 33 h 35"/>
                <a:gd name="T16" fmla="*/ 30 w 32"/>
                <a:gd name="T17" fmla="*/ 27 h 35"/>
                <a:gd name="T18" fmla="*/ 19 w 32"/>
                <a:gd name="T19" fmla="*/ 9 h 35"/>
                <a:gd name="T20" fmla="*/ 18 w 32"/>
                <a:gd name="T21" fmla="*/ 1 h 35"/>
                <a:gd name="T22" fmla="*/ 17 w 32"/>
                <a:gd name="T23" fmla="*/ 1 h 35"/>
                <a:gd name="T24" fmla="*/ 17 w 32"/>
                <a:gd name="T25" fmla="*/ 1 h 35"/>
                <a:gd name="T26" fmla="*/ 15 w 32"/>
                <a:gd name="T27" fmla="*/ 8 h 35"/>
                <a:gd name="T28" fmla="*/ 17 w 32"/>
                <a:gd name="T29" fmla="*/ 6 h 35"/>
                <a:gd name="T30" fmla="*/ 17 w 32"/>
                <a:gd name="T31" fmla="*/ 12 h 35"/>
                <a:gd name="T32" fmla="*/ 27 w 32"/>
                <a:gd name="T33" fmla="*/ 29 h 35"/>
                <a:gd name="T34" fmla="*/ 9 w 32"/>
                <a:gd name="T35" fmla="*/ 25 h 35"/>
                <a:gd name="T36" fmla="*/ 3 w 32"/>
                <a:gd name="T37" fmla="*/ 24 h 35"/>
                <a:gd name="T38" fmla="*/ 15 w 32"/>
                <a:gd name="T39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5">
                  <a:moveTo>
                    <a:pt x="17" y="1"/>
                  </a:moveTo>
                  <a:cubicBezTo>
                    <a:pt x="17" y="1"/>
                    <a:pt x="16" y="3"/>
                    <a:pt x="14" y="5"/>
                  </a:cubicBezTo>
                  <a:cubicBezTo>
                    <a:pt x="9" y="11"/>
                    <a:pt x="0" y="24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5" y="29"/>
                    <a:pt x="8" y="30"/>
                  </a:cubicBezTo>
                  <a:cubicBezTo>
                    <a:pt x="16" y="32"/>
                    <a:pt x="28" y="35"/>
                    <a:pt x="30" y="33"/>
                  </a:cubicBezTo>
                  <a:cubicBezTo>
                    <a:pt x="32" y="31"/>
                    <a:pt x="32" y="29"/>
                    <a:pt x="30" y="27"/>
                  </a:cubicBezTo>
                  <a:cubicBezTo>
                    <a:pt x="20" y="17"/>
                    <a:pt x="20" y="15"/>
                    <a:pt x="19" y="9"/>
                  </a:cubicBezTo>
                  <a:cubicBezTo>
                    <a:pt x="19" y="7"/>
                    <a:pt x="19" y="5"/>
                    <a:pt x="18" y="1"/>
                  </a:cubicBezTo>
                  <a:cubicBezTo>
                    <a:pt x="18" y="0"/>
                    <a:pt x="17" y="0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lose/>
                  <a:moveTo>
                    <a:pt x="15" y="8"/>
                  </a:moveTo>
                  <a:cubicBezTo>
                    <a:pt x="15" y="7"/>
                    <a:pt x="16" y="6"/>
                    <a:pt x="17" y="6"/>
                  </a:cubicBezTo>
                  <a:cubicBezTo>
                    <a:pt x="17" y="8"/>
                    <a:pt x="17" y="10"/>
                    <a:pt x="17" y="12"/>
                  </a:cubicBezTo>
                  <a:cubicBezTo>
                    <a:pt x="18" y="19"/>
                    <a:pt x="18" y="20"/>
                    <a:pt x="27" y="29"/>
                  </a:cubicBezTo>
                  <a:cubicBezTo>
                    <a:pt x="22" y="28"/>
                    <a:pt x="15" y="27"/>
                    <a:pt x="9" y="25"/>
                  </a:cubicBezTo>
                  <a:cubicBezTo>
                    <a:pt x="6" y="25"/>
                    <a:pt x="4" y="24"/>
                    <a:pt x="3" y="24"/>
                  </a:cubicBezTo>
                  <a:cubicBezTo>
                    <a:pt x="4" y="21"/>
                    <a:pt x="11" y="13"/>
                    <a:pt x="1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12"/>
            <p:cNvSpPr>
              <a:spLocks noEditPoints="1"/>
            </p:cNvSpPr>
            <p:nvPr/>
          </p:nvSpPr>
          <p:spPr bwMode="auto">
            <a:xfrm>
              <a:off x="4177" y="777"/>
              <a:ext cx="60" cy="75"/>
            </a:xfrm>
            <a:custGeom>
              <a:avLst/>
              <a:gdLst>
                <a:gd name="T0" fmla="*/ 19 w 89"/>
                <a:gd name="T1" fmla="*/ 25 h 112"/>
                <a:gd name="T2" fmla="*/ 26 w 89"/>
                <a:gd name="T3" fmla="*/ 40 h 112"/>
                <a:gd name="T4" fmla="*/ 22 w 89"/>
                <a:gd name="T5" fmla="*/ 88 h 112"/>
                <a:gd name="T6" fmla="*/ 5 w 89"/>
                <a:gd name="T7" fmla="*/ 64 h 112"/>
                <a:gd name="T8" fmla="*/ 20 w 89"/>
                <a:gd name="T9" fmla="*/ 67 h 112"/>
                <a:gd name="T10" fmla="*/ 16 w 89"/>
                <a:gd name="T11" fmla="*/ 75 h 112"/>
                <a:gd name="T12" fmla="*/ 12 w 89"/>
                <a:gd name="T13" fmla="*/ 72 h 112"/>
                <a:gd name="T14" fmla="*/ 15 w 89"/>
                <a:gd name="T15" fmla="*/ 69 h 112"/>
                <a:gd name="T16" fmla="*/ 18 w 89"/>
                <a:gd name="T17" fmla="*/ 72 h 112"/>
                <a:gd name="T18" fmla="*/ 10 w 89"/>
                <a:gd name="T19" fmla="*/ 68 h 112"/>
                <a:gd name="T20" fmla="*/ 12 w 89"/>
                <a:gd name="T21" fmla="*/ 76 h 112"/>
                <a:gd name="T22" fmla="*/ 23 w 89"/>
                <a:gd name="T23" fmla="*/ 72 h 112"/>
                <a:gd name="T24" fmla="*/ 8 w 89"/>
                <a:gd name="T25" fmla="*/ 58 h 112"/>
                <a:gd name="T26" fmla="*/ 6 w 89"/>
                <a:gd name="T27" fmla="*/ 88 h 112"/>
                <a:gd name="T28" fmla="*/ 34 w 89"/>
                <a:gd name="T29" fmla="*/ 51 h 112"/>
                <a:gd name="T30" fmla="*/ 54 w 89"/>
                <a:gd name="T31" fmla="*/ 86 h 112"/>
                <a:gd name="T32" fmla="*/ 75 w 89"/>
                <a:gd name="T33" fmla="*/ 111 h 112"/>
                <a:gd name="T34" fmla="*/ 77 w 89"/>
                <a:gd name="T35" fmla="*/ 100 h 112"/>
                <a:gd name="T36" fmla="*/ 77 w 89"/>
                <a:gd name="T37" fmla="*/ 100 h 112"/>
                <a:gd name="T38" fmla="*/ 54 w 89"/>
                <a:gd name="T39" fmla="*/ 80 h 112"/>
                <a:gd name="T40" fmla="*/ 67 w 89"/>
                <a:gd name="T41" fmla="*/ 68 h 112"/>
                <a:gd name="T42" fmla="*/ 89 w 89"/>
                <a:gd name="T43" fmla="*/ 44 h 112"/>
                <a:gd name="T44" fmla="*/ 66 w 89"/>
                <a:gd name="T45" fmla="*/ 33 h 112"/>
                <a:gd name="T46" fmla="*/ 54 w 89"/>
                <a:gd name="T47" fmla="*/ 42 h 112"/>
                <a:gd name="T48" fmla="*/ 68 w 89"/>
                <a:gd name="T49" fmla="*/ 61 h 112"/>
                <a:gd name="T50" fmla="*/ 80 w 89"/>
                <a:gd name="T51" fmla="*/ 54 h 112"/>
                <a:gd name="T52" fmla="*/ 68 w 89"/>
                <a:gd name="T53" fmla="*/ 39 h 112"/>
                <a:gd name="T54" fmla="*/ 64 w 89"/>
                <a:gd name="T55" fmla="*/ 52 h 112"/>
                <a:gd name="T56" fmla="*/ 75 w 89"/>
                <a:gd name="T57" fmla="*/ 48 h 112"/>
                <a:gd name="T58" fmla="*/ 69 w 89"/>
                <a:gd name="T59" fmla="*/ 47 h 112"/>
                <a:gd name="T60" fmla="*/ 72 w 89"/>
                <a:gd name="T61" fmla="*/ 48 h 112"/>
                <a:gd name="T62" fmla="*/ 68 w 89"/>
                <a:gd name="T63" fmla="*/ 52 h 112"/>
                <a:gd name="T64" fmla="*/ 71 w 89"/>
                <a:gd name="T65" fmla="*/ 40 h 112"/>
                <a:gd name="T66" fmla="*/ 77 w 89"/>
                <a:gd name="T67" fmla="*/ 54 h 112"/>
                <a:gd name="T68" fmla="*/ 69 w 89"/>
                <a:gd name="T69" fmla="*/ 59 h 112"/>
                <a:gd name="T70" fmla="*/ 58 w 89"/>
                <a:gd name="T71" fmla="*/ 43 h 112"/>
                <a:gd name="T72" fmla="*/ 76 w 89"/>
                <a:gd name="T73" fmla="*/ 34 h 112"/>
                <a:gd name="T74" fmla="*/ 82 w 89"/>
                <a:gd name="T75" fmla="*/ 54 h 112"/>
                <a:gd name="T76" fmla="*/ 36 w 89"/>
                <a:gd name="T77" fmla="*/ 48 h 112"/>
                <a:gd name="T78" fmla="*/ 28 w 89"/>
                <a:gd name="T79" fmla="*/ 30 h 112"/>
                <a:gd name="T80" fmla="*/ 2 w 89"/>
                <a:gd name="T81" fmla="*/ 1 h 112"/>
                <a:gd name="T82" fmla="*/ 19 w 89"/>
                <a:gd name="T83" fmla="*/ 25 h 112"/>
                <a:gd name="T84" fmla="*/ 68 w 89"/>
                <a:gd name="T85" fmla="*/ 95 h 112"/>
                <a:gd name="T86" fmla="*/ 73 w 89"/>
                <a:gd name="T87" fmla="*/ 100 h 112"/>
                <a:gd name="T88" fmla="*/ 74 w 89"/>
                <a:gd name="T89" fmla="*/ 109 h 112"/>
                <a:gd name="T90" fmla="*/ 63 w 89"/>
                <a:gd name="T91" fmla="*/ 95 h 112"/>
                <a:gd name="T92" fmla="*/ 68 w 89"/>
                <a:gd name="T93" fmla="*/ 5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9" h="112">
                  <a:moveTo>
                    <a:pt x="19" y="25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7"/>
                    <a:pt x="20" y="29"/>
                    <a:pt x="21" y="32"/>
                  </a:cubicBezTo>
                  <a:cubicBezTo>
                    <a:pt x="23" y="34"/>
                    <a:pt x="24" y="37"/>
                    <a:pt x="26" y="40"/>
                  </a:cubicBezTo>
                  <a:cubicBezTo>
                    <a:pt x="27" y="41"/>
                    <a:pt x="28" y="43"/>
                    <a:pt x="30" y="44"/>
                  </a:cubicBezTo>
                  <a:cubicBezTo>
                    <a:pt x="30" y="47"/>
                    <a:pt x="31" y="50"/>
                    <a:pt x="31" y="53"/>
                  </a:cubicBezTo>
                  <a:cubicBezTo>
                    <a:pt x="33" y="68"/>
                    <a:pt x="31" y="83"/>
                    <a:pt x="22" y="88"/>
                  </a:cubicBezTo>
                  <a:cubicBezTo>
                    <a:pt x="16" y="91"/>
                    <a:pt x="12" y="90"/>
                    <a:pt x="9" y="88"/>
                  </a:cubicBezTo>
                  <a:cubicBezTo>
                    <a:pt x="7" y="85"/>
                    <a:pt x="5" y="81"/>
                    <a:pt x="4" y="77"/>
                  </a:cubicBezTo>
                  <a:cubicBezTo>
                    <a:pt x="3" y="72"/>
                    <a:pt x="3" y="68"/>
                    <a:pt x="5" y="64"/>
                  </a:cubicBezTo>
                  <a:cubicBezTo>
                    <a:pt x="5" y="61"/>
                    <a:pt x="7" y="60"/>
                    <a:pt x="8" y="60"/>
                  </a:cubicBezTo>
                  <a:cubicBezTo>
                    <a:pt x="11" y="60"/>
                    <a:pt x="14" y="61"/>
                    <a:pt x="16" y="63"/>
                  </a:cubicBezTo>
                  <a:cubicBezTo>
                    <a:pt x="18" y="64"/>
                    <a:pt x="19" y="66"/>
                    <a:pt x="20" y="67"/>
                  </a:cubicBezTo>
                  <a:cubicBezTo>
                    <a:pt x="20" y="68"/>
                    <a:pt x="20" y="70"/>
                    <a:pt x="20" y="71"/>
                  </a:cubicBezTo>
                  <a:cubicBezTo>
                    <a:pt x="19" y="72"/>
                    <a:pt x="18" y="73"/>
                    <a:pt x="17" y="74"/>
                  </a:cubicBezTo>
                  <a:cubicBezTo>
                    <a:pt x="17" y="75"/>
                    <a:pt x="16" y="75"/>
                    <a:pt x="16" y="75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4" y="74"/>
                    <a:pt x="14" y="74"/>
                    <a:pt x="13" y="73"/>
                  </a:cubicBezTo>
                  <a:cubicBezTo>
                    <a:pt x="13" y="73"/>
                    <a:pt x="13" y="72"/>
                    <a:pt x="12" y="72"/>
                  </a:cubicBezTo>
                  <a:cubicBezTo>
                    <a:pt x="12" y="71"/>
                    <a:pt x="13" y="70"/>
                    <a:pt x="13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70"/>
                    <a:pt x="15" y="71"/>
                    <a:pt x="14" y="72"/>
                  </a:cubicBezTo>
                  <a:cubicBezTo>
                    <a:pt x="14" y="72"/>
                    <a:pt x="14" y="72"/>
                    <a:pt x="15" y="73"/>
                  </a:cubicBezTo>
                  <a:cubicBezTo>
                    <a:pt x="16" y="73"/>
                    <a:pt x="17" y="73"/>
                    <a:pt x="18" y="72"/>
                  </a:cubicBezTo>
                  <a:cubicBezTo>
                    <a:pt x="19" y="71"/>
                    <a:pt x="19" y="70"/>
                    <a:pt x="18" y="69"/>
                  </a:cubicBezTo>
                  <a:cubicBezTo>
                    <a:pt x="18" y="68"/>
                    <a:pt x="16" y="67"/>
                    <a:pt x="15" y="67"/>
                  </a:cubicBezTo>
                  <a:cubicBezTo>
                    <a:pt x="13" y="67"/>
                    <a:pt x="11" y="67"/>
                    <a:pt x="10" y="68"/>
                  </a:cubicBezTo>
                  <a:cubicBezTo>
                    <a:pt x="9" y="69"/>
                    <a:pt x="8" y="70"/>
                    <a:pt x="9" y="72"/>
                  </a:cubicBezTo>
                  <a:cubicBezTo>
                    <a:pt x="9" y="72"/>
                    <a:pt x="9" y="73"/>
                    <a:pt x="10" y="73"/>
                  </a:cubicBezTo>
                  <a:cubicBezTo>
                    <a:pt x="10" y="74"/>
                    <a:pt x="11" y="75"/>
                    <a:pt x="12" y="76"/>
                  </a:cubicBezTo>
                  <a:cubicBezTo>
                    <a:pt x="14" y="77"/>
                    <a:pt x="16" y="77"/>
                    <a:pt x="18" y="76"/>
                  </a:cubicBezTo>
                  <a:cubicBezTo>
                    <a:pt x="19" y="76"/>
                    <a:pt x="19" y="76"/>
                    <a:pt x="20" y="75"/>
                  </a:cubicBezTo>
                  <a:cubicBezTo>
                    <a:pt x="22" y="74"/>
                    <a:pt x="23" y="73"/>
                    <a:pt x="23" y="72"/>
                  </a:cubicBezTo>
                  <a:cubicBezTo>
                    <a:pt x="24" y="70"/>
                    <a:pt x="24" y="69"/>
                    <a:pt x="23" y="67"/>
                  </a:cubicBezTo>
                  <a:cubicBezTo>
                    <a:pt x="22" y="65"/>
                    <a:pt x="21" y="64"/>
                    <a:pt x="19" y="63"/>
                  </a:cubicBezTo>
                  <a:cubicBezTo>
                    <a:pt x="17" y="60"/>
                    <a:pt x="13" y="59"/>
                    <a:pt x="8" y="58"/>
                  </a:cubicBezTo>
                  <a:cubicBezTo>
                    <a:pt x="5" y="58"/>
                    <a:pt x="2" y="60"/>
                    <a:pt x="1" y="64"/>
                  </a:cubicBezTo>
                  <a:cubicBezTo>
                    <a:pt x="0" y="67"/>
                    <a:pt x="0" y="72"/>
                    <a:pt x="0" y="77"/>
                  </a:cubicBezTo>
                  <a:cubicBezTo>
                    <a:pt x="1" y="81"/>
                    <a:pt x="3" y="86"/>
                    <a:pt x="6" y="88"/>
                  </a:cubicBezTo>
                  <a:cubicBezTo>
                    <a:pt x="10" y="92"/>
                    <a:pt x="17" y="93"/>
                    <a:pt x="25" y="89"/>
                  </a:cubicBezTo>
                  <a:cubicBezTo>
                    <a:pt x="35" y="84"/>
                    <a:pt x="36" y="68"/>
                    <a:pt x="35" y="53"/>
                  </a:cubicBezTo>
                  <a:cubicBezTo>
                    <a:pt x="35" y="52"/>
                    <a:pt x="34" y="52"/>
                    <a:pt x="34" y="51"/>
                  </a:cubicBezTo>
                  <a:cubicBezTo>
                    <a:pt x="39" y="59"/>
                    <a:pt x="43" y="66"/>
                    <a:pt x="46" y="72"/>
                  </a:cubicBezTo>
                  <a:cubicBezTo>
                    <a:pt x="51" y="80"/>
                    <a:pt x="53" y="85"/>
                    <a:pt x="54" y="86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6" y="89"/>
                    <a:pt x="58" y="92"/>
                    <a:pt x="59" y="95"/>
                  </a:cubicBezTo>
                  <a:cubicBezTo>
                    <a:pt x="62" y="100"/>
                    <a:pt x="65" y="105"/>
                    <a:pt x="68" y="109"/>
                  </a:cubicBezTo>
                  <a:cubicBezTo>
                    <a:pt x="71" y="111"/>
                    <a:pt x="73" y="112"/>
                    <a:pt x="75" y="111"/>
                  </a:cubicBezTo>
                  <a:cubicBezTo>
                    <a:pt x="76" y="111"/>
                    <a:pt x="77" y="111"/>
                    <a:pt x="78" y="110"/>
                  </a:cubicBezTo>
                  <a:cubicBezTo>
                    <a:pt x="78" y="109"/>
                    <a:pt x="78" y="109"/>
                    <a:pt x="78" y="108"/>
                  </a:cubicBezTo>
                  <a:cubicBezTo>
                    <a:pt x="79" y="105"/>
                    <a:pt x="78" y="101"/>
                    <a:pt x="77" y="100"/>
                  </a:cubicBezTo>
                  <a:cubicBezTo>
                    <a:pt x="77" y="100"/>
                    <a:pt x="77" y="100"/>
                    <a:pt x="77" y="100"/>
                  </a:cubicBezTo>
                  <a:cubicBezTo>
                    <a:pt x="77" y="100"/>
                    <a:pt x="77" y="100"/>
                    <a:pt x="77" y="100"/>
                  </a:cubicBezTo>
                  <a:cubicBezTo>
                    <a:pt x="77" y="100"/>
                    <a:pt x="77" y="100"/>
                    <a:pt x="77" y="100"/>
                  </a:cubicBezTo>
                  <a:cubicBezTo>
                    <a:pt x="76" y="99"/>
                    <a:pt x="76" y="99"/>
                    <a:pt x="75" y="98"/>
                  </a:cubicBezTo>
                  <a:cubicBezTo>
                    <a:pt x="74" y="97"/>
                    <a:pt x="72" y="96"/>
                    <a:pt x="71" y="94"/>
                  </a:cubicBezTo>
                  <a:cubicBezTo>
                    <a:pt x="66" y="90"/>
                    <a:pt x="59" y="83"/>
                    <a:pt x="54" y="80"/>
                  </a:cubicBezTo>
                  <a:cubicBezTo>
                    <a:pt x="53" y="78"/>
                    <a:pt x="52" y="75"/>
                    <a:pt x="50" y="72"/>
                  </a:cubicBezTo>
                  <a:cubicBezTo>
                    <a:pt x="47" y="67"/>
                    <a:pt x="44" y="62"/>
                    <a:pt x="40" y="55"/>
                  </a:cubicBezTo>
                  <a:cubicBezTo>
                    <a:pt x="49" y="63"/>
                    <a:pt x="59" y="68"/>
                    <a:pt x="67" y="68"/>
                  </a:cubicBezTo>
                  <a:cubicBezTo>
                    <a:pt x="71" y="68"/>
                    <a:pt x="74" y="66"/>
                    <a:pt x="77" y="64"/>
                  </a:cubicBezTo>
                  <a:cubicBezTo>
                    <a:pt x="81" y="62"/>
                    <a:pt x="84" y="58"/>
                    <a:pt x="86" y="55"/>
                  </a:cubicBezTo>
                  <a:cubicBezTo>
                    <a:pt x="88" y="52"/>
                    <a:pt x="89" y="48"/>
                    <a:pt x="89" y="44"/>
                  </a:cubicBezTo>
                  <a:cubicBezTo>
                    <a:pt x="89" y="42"/>
                    <a:pt x="88" y="40"/>
                    <a:pt x="87" y="38"/>
                  </a:cubicBezTo>
                  <a:cubicBezTo>
                    <a:pt x="85" y="36"/>
                    <a:pt x="81" y="34"/>
                    <a:pt x="76" y="33"/>
                  </a:cubicBezTo>
                  <a:cubicBezTo>
                    <a:pt x="73" y="32"/>
                    <a:pt x="70" y="32"/>
                    <a:pt x="66" y="33"/>
                  </a:cubicBezTo>
                  <a:cubicBezTo>
                    <a:pt x="63" y="33"/>
                    <a:pt x="60" y="34"/>
                    <a:pt x="58" y="36"/>
                  </a:cubicBezTo>
                  <a:cubicBezTo>
                    <a:pt x="56" y="38"/>
                    <a:pt x="54" y="40"/>
                    <a:pt x="54" y="42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6"/>
                    <a:pt x="54" y="50"/>
                    <a:pt x="56" y="53"/>
                  </a:cubicBezTo>
                  <a:cubicBezTo>
                    <a:pt x="58" y="57"/>
                    <a:pt x="62" y="60"/>
                    <a:pt x="68" y="61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8" y="61"/>
                    <a:pt x="68" y="61"/>
                    <a:pt x="69" y="61"/>
                  </a:cubicBezTo>
                  <a:cubicBezTo>
                    <a:pt x="76" y="62"/>
                    <a:pt x="80" y="59"/>
                    <a:pt x="80" y="54"/>
                  </a:cubicBezTo>
                  <a:cubicBezTo>
                    <a:pt x="81" y="52"/>
                    <a:pt x="80" y="50"/>
                    <a:pt x="80" y="48"/>
                  </a:cubicBezTo>
                  <a:cubicBezTo>
                    <a:pt x="79" y="47"/>
                    <a:pt x="79" y="45"/>
                    <a:pt x="78" y="43"/>
                  </a:cubicBezTo>
                  <a:cubicBezTo>
                    <a:pt x="75" y="39"/>
                    <a:pt x="71" y="36"/>
                    <a:pt x="68" y="39"/>
                  </a:cubicBezTo>
                  <a:cubicBezTo>
                    <a:pt x="66" y="40"/>
                    <a:pt x="64" y="45"/>
                    <a:pt x="64" y="49"/>
                  </a:cubicBezTo>
                  <a:cubicBezTo>
                    <a:pt x="64" y="50"/>
                    <a:pt x="64" y="51"/>
                    <a:pt x="64" y="52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4" y="53"/>
                    <a:pt x="65" y="53"/>
                    <a:pt x="66" y="54"/>
                  </a:cubicBezTo>
                  <a:cubicBezTo>
                    <a:pt x="67" y="55"/>
                    <a:pt x="69" y="55"/>
                    <a:pt x="71" y="53"/>
                  </a:cubicBezTo>
                  <a:cubicBezTo>
                    <a:pt x="74" y="51"/>
                    <a:pt x="75" y="49"/>
                    <a:pt x="75" y="48"/>
                  </a:cubicBezTo>
                  <a:cubicBezTo>
                    <a:pt x="75" y="47"/>
                    <a:pt x="75" y="47"/>
                    <a:pt x="74" y="46"/>
                  </a:cubicBezTo>
                  <a:cubicBezTo>
                    <a:pt x="73" y="45"/>
                    <a:pt x="71" y="45"/>
                    <a:pt x="70" y="46"/>
                  </a:cubicBezTo>
                  <a:cubicBezTo>
                    <a:pt x="69" y="46"/>
                    <a:pt x="69" y="47"/>
                    <a:pt x="69" y="47"/>
                  </a:cubicBezTo>
                  <a:cubicBezTo>
                    <a:pt x="69" y="48"/>
                    <a:pt x="70" y="48"/>
                    <a:pt x="71" y="48"/>
                  </a:cubicBezTo>
                  <a:cubicBezTo>
                    <a:pt x="71" y="48"/>
                    <a:pt x="71" y="48"/>
                    <a:pt x="72" y="4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49"/>
                    <a:pt x="71" y="50"/>
                    <a:pt x="68" y="52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1"/>
                    <a:pt x="67" y="50"/>
                    <a:pt x="67" y="49"/>
                  </a:cubicBezTo>
                  <a:cubicBezTo>
                    <a:pt x="67" y="46"/>
                    <a:pt x="69" y="41"/>
                    <a:pt x="71" y="40"/>
                  </a:cubicBezTo>
                  <a:cubicBezTo>
                    <a:pt x="71" y="39"/>
                    <a:pt x="73" y="41"/>
                    <a:pt x="74" y="43"/>
                  </a:cubicBezTo>
                  <a:cubicBezTo>
                    <a:pt x="75" y="45"/>
                    <a:pt x="76" y="47"/>
                    <a:pt x="76" y="48"/>
                  </a:cubicBezTo>
                  <a:cubicBezTo>
                    <a:pt x="77" y="50"/>
                    <a:pt x="77" y="52"/>
                    <a:pt x="77" y="54"/>
                  </a:cubicBezTo>
                  <a:cubicBezTo>
                    <a:pt x="76" y="57"/>
                    <a:pt x="74" y="60"/>
                    <a:pt x="69" y="59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64" y="59"/>
                    <a:pt x="61" y="56"/>
                    <a:pt x="60" y="53"/>
                  </a:cubicBezTo>
                  <a:cubicBezTo>
                    <a:pt x="58" y="50"/>
                    <a:pt x="57" y="46"/>
                    <a:pt x="58" y="43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58" y="40"/>
                    <a:pt x="59" y="38"/>
                    <a:pt x="61" y="37"/>
                  </a:cubicBezTo>
                  <a:cubicBezTo>
                    <a:pt x="63" y="36"/>
                    <a:pt x="66" y="35"/>
                    <a:pt x="68" y="34"/>
                  </a:cubicBezTo>
                  <a:cubicBezTo>
                    <a:pt x="71" y="34"/>
                    <a:pt x="73" y="34"/>
                    <a:pt x="76" y="34"/>
                  </a:cubicBezTo>
                  <a:cubicBezTo>
                    <a:pt x="79" y="35"/>
                    <a:pt x="82" y="36"/>
                    <a:pt x="84" y="38"/>
                  </a:cubicBezTo>
                  <a:cubicBezTo>
                    <a:pt x="85" y="40"/>
                    <a:pt x="85" y="42"/>
                    <a:pt x="86" y="44"/>
                  </a:cubicBezTo>
                  <a:cubicBezTo>
                    <a:pt x="86" y="47"/>
                    <a:pt x="84" y="51"/>
                    <a:pt x="82" y="54"/>
                  </a:cubicBezTo>
                  <a:cubicBezTo>
                    <a:pt x="80" y="58"/>
                    <a:pt x="77" y="61"/>
                    <a:pt x="74" y="63"/>
                  </a:cubicBezTo>
                  <a:cubicBezTo>
                    <a:pt x="71" y="65"/>
                    <a:pt x="69" y="66"/>
                    <a:pt x="66" y="66"/>
                  </a:cubicBezTo>
                  <a:cubicBezTo>
                    <a:pt x="58" y="67"/>
                    <a:pt x="45" y="58"/>
                    <a:pt x="36" y="48"/>
                  </a:cubicBezTo>
                  <a:cubicBezTo>
                    <a:pt x="35" y="46"/>
                    <a:pt x="34" y="43"/>
                    <a:pt x="32" y="41"/>
                  </a:cubicBezTo>
                  <a:cubicBezTo>
                    <a:pt x="32" y="41"/>
                    <a:pt x="32" y="41"/>
                    <a:pt x="32" y="40"/>
                  </a:cubicBezTo>
                  <a:cubicBezTo>
                    <a:pt x="31" y="36"/>
                    <a:pt x="30" y="33"/>
                    <a:pt x="28" y="30"/>
                  </a:cubicBezTo>
                  <a:cubicBezTo>
                    <a:pt x="27" y="27"/>
                    <a:pt x="25" y="25"/>
                    <a:pt x="22" y="24"/>
                  </a:cubicBezTo>
                  <a:cubicBezTo>
                    <a:pt x="15" y="12"/>
                    <a:pt x="9" y="2"/>
                    <a:pt x="6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7" y="5"/>
                    <a:pt x="13" y="13"/>
                    <a:pt x="19" y="25"/>
                  </a:cubicBezTo>
                  <a:close/>
                  <a:moveTo>
                    <a:pt x="58" y="86"/>
                  </a:moveTo>
                  <a:cubicBezTo>
                    <a:pt x="57" y="86"/>
                    <a:pt x="56" y="84"/>
                    <a:pt x="55" y="81"/>
                  </a:cubicBezTo>
                  <a:cubicBezTo>
                    <a:pt x="58" y="84"/>
                    <a:pt x="63" y="90"/>
                    <a:pt x="68" y="95"/>
                  </a:cubicBezTo>
                  <a:cubicBezTo>
                    <a:pt x="69" y="96"/>
                    <a:pt x="70" y="97"/>
                    <a:pt x="71" y="98"/>
                  </a:cubicBezTo>
                  <a:cubicBezTo>
                    <a:pt x="72" y="99"/>
                    <a:pt x="73" y="100"/>
                    <a:pt x="73" y="100"/>
                  </a:cubicBezTo>
                  <a:cubicBezTo>
                    <a:pt x="73" y="100"/>
                    <a:pt x="73" y="100"/>
                    <a:pt x="73" y="100"/>
                  </a:cubicBezTo>
                  <a:cubicBezTo>
                    <a:pt x="73" y="100"/>
                    <a:pt x="73" y="100"/>
                    <a:pt x="73" y="100"/>
                  </a:cubicBezTo>
                  <a:cubicBezTo>
                    <a:pt x="75" y="102"/>
                    <a:pt x="75" y="105"/>
                    <a:pt x="75" y="107"/>
                  </a:cubicBezTo>
                  <a:cubicBezTo>
                    <a:pt x="75" y="108"/>
                    <a:pt x="75" y="109"/>
                    <a:pt x="74" y="109"/>
                  </a:cubicBezTo>
                  <a:cubicBezTo>
                    <a:pt x="74" y="110"/>
                    <a:pt x="74" y="110"/>
                    <a:pt x="73" y="110"/>
                  </a:cubicBezTo>
                  <a:cubicBezTo>
                    <a:pt x="73" y="110"/>
                    <a:pt x="73" y="109"/>
                    <a:pt x="72" y="108"/>
                  </a:cubicBezTo>
                  <a:cubicBezTo>
                    <a:pt x="68" y="105"/>
                    <a:pt x="66" y="100"/>
                    <a:pt x="63" y="95"/>
                  </a:cubicBezTo>
                  <a:cubicBezTo>
                    <a:pt x="61" y="92"/>
                    <a:pt x="59" y="89"/>
                    <a:pt x="58" y="86"/>
                  </a:cubicBezTo>
                  <a:cubicBezTo>
                    <a:pt x="58" y="86"/>
                    <a:pt x="58" y="86"/>
                    <a:pt x="58" y="86"/>
                  </a:cubicBezTo>
                  <a:close/>
                  <a:moveTo>
                    <a:pt x="68" y="53"/>
                  </a:moveTo>
                  <a:cubicBezTo>
                    <a:pt x="68" y="53"/>
                    <a:pt x="68" y="53"/>
                    <a:pt x="68" y="53"/>
                  </a:cubicBezTo>
                  <a:cubicBezTo>
                    <a:pt x="68" y="53"/>
                    <a:pt x="69" y="53"/>
                    <a:pt x="6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13"/>
            <p:cNvSpPr>
              <a:spLocks noEditPoints="1"/>
            </p:cNvSpPr>
            <p:nvPr/>
          </p:nvSpPr>
          <p:spPr bwMode="auto">
            <a:xfrm>
              <a:off x="4178" y="731"/>
              <a:ext cx="90" cy="65"/>
            </a:xfrm>
            <a:custGeom>
              <a:avLst/>
              <a:gdLst>
                <a:gd name="T0" fmla="*/ 29 w 134"/>
                <a:gd name="T1" fmla="*/ 61 h 96"/>
                <a:gd name="T2" fmla="*/ 45 w 134"/>
                <a:gd name="T3" fmla="*/ 59 h 96"/>
                <a:gd name="T4" fmla="*/ 90 w 134"/>
                <a:gd name="T5" fmla="*/ 78 h 96"/>
                <a:gd name="T6" fmla="*/ 62 w 134"/>
                <a:gd name="T7" fmla="*/ 87 h 96"/>
                <a:gd name="T8" fmla="*/ 69 w 134"/>
                <a:gd name="T9" fmla="*/ 74 h 96"/>
                <a:gd name="T10" fmla="*/ 75 w 134"/>
                <a:gd name="T11" fmla="*/ 80 h 96"/>
                <a:gd name="T12" fmla="*/ 72 w 134"/>
                <a:gd name="T13" fmla="*/ 82 h 96"/>
                <a:gd name="T14" fmla="*/ 70 w 134"/>
                <a:gd name="T15" fmla="*/ 79 h 96"/>
                <a:gd name="T16" fmla="*/ 73 w 134"/>
                <a:gd name="T17" fmla="*/ 77 h 96"/>
                <a:gd name="T18" fmla="*/ 67 w 134"/>
                <a:gd name="T19" fmla="*/ 83 h 96"/>
                <a:gd name="T20" fmla="*/ 75 w 134"/>
                <a:gd name="T21" fmla="*/ 83 h 96"/>
                <a:gd name="T22" fmla="*/ 75 w 134"/>
                <a:gd name="T23" fmla="*/ 72 h 96"/>
                <a:gd name="T24" fmla="*/ 57 w 134"/>
                <a:gd name="T25" fmla="*/ 82 h 96"/>
                <a:gd name="T26" fmla="*/ 85 w 134"/>
                <a:gd name="T27" fmla="*/ 93 h 96"/>
                <a:gd name="T28" fmla="*/ 58 w 134"/>
                <a:gd name="T29" fmla="*/ 55 h 96"/>
                <a:gd name="T30" fmla="*/ 98 w 134"/>
                <a:gd name="T31" fmla="*/ 47 h 96"/>
                <a:gd name="T32" fmla="*/ 118 w 134"/>
                <a:gd name="T33" fmla="*/ 30 h 96"/>
                <a:gd name="T34" fmla="*/ 118 w 134"/>
                <a:gd name="T35" fmla="*/ 30 h 96"/>
                <a:gd name="T36" fmla="*/ 92 w 134"/>
                <a:gd name="T37" fmla="*/ 45 h 96"/>
                <a:gd name="T38" fmla="*/ 85 w 134"/>
                <a:gd name="T39" fmla="*/ 29 h 96"/>
                <a:gd name="T40" fmla="*/ 69 w 134"/>
                <a:gd name="T41" fmla="*/ 1 h 96"/>
                <a:gd name="T42" fmla="*/ 51 w 134"/>
                <a:gd name="T43" fmla="*/ 19 h 96"/>
                <a:gd name="T44" fmla="*/ 56 w 134"/>
                <a:gd name="T45" fmla="*/ 33 h 96"/>
                <a:gd name="T46" fmla="*/ 78 w 134"/>
                <a:gd name="T47" fmla="*/ 26 h 96"/>
                <a:gd name="T48" fmla="*/ 76 w 134"/>
                <a:gd name="T49" fmla="*/ 12 h 96"/>
                <a:gd name="T50" fmla="*/ 57 w 134"/>
                <a:gd name="T51" fmla="*/ 19 h 96"/>
                <a:gd name="T52" fmla="*/ 69 w 134"/>
                <a:gd name="T53" fmla="*/ 27 h 96"/>
                <a:gd name="T54" fmla="*/ 69 w 134"/>
                <a:gd name="T55" fmla="*/ 15 h 96"/>
                <a:gd name="T56" fmla="*/ 65 w 134"/>
                <a:gd name="T57" fmla="*/ 21 h 96"/>
                <a:gd name="T58" fmla="*/ 67 w 134"/>
                <a:gd name="T59" fmla="*/ 18 h 96"/>
                <a:gd name="T60" fmla="*/ 70 w 134"/>
                <a:gd name="T61" fmla="*/ 23 h 96"/>
                <a:gd name="T62" fmla="*/ 59 w 134"/>
                <a:gd name="T63" fmla="*/ 17 h 96"/>
                <a:gd name="T64" fmla="*/ 74 w 134"/>
                <a:gd name="T65" fmla="*/ 15 h 96"/>
                <a:gd name="T66" fmla="*/ 77 w 134"/>
                <a:gd name="T67" fmla="*/ 25 h 96"/>
                <a:gd name="T68" fmla="*/ 58 w 134"/>
                <a:gd name="T69" fmla="*/ 30 h 96"/>
                <a:gd name="T70" fmla="*/ 55 w 134"/>
                <a:gd name="T71" fmla="*/ 10 h 96"/>
                <a:gd name="T72" fmla="*/ 77 w 134"/>
                <a:gd name="T73" fmla="*/ 10 h 96"/>
                <a:gd name="T74" fmla="*/ 56 w 134"/>
                <a:gd name="T75" fmla="*/ 52 h 96"/>
                <a:gd name="T76" fmla="*/ 37 w 134"/>
                <a:gd name="T77" fmla="*/ 54 h 96"/>
                <a:gd name="T78" fmla="*/ 1 w 134"/>
                <a:gd name="T79" fmla="*/ 70 h 96"/>
                <a:gd name="T80" fmla="*/ 29 w 134"/>
                <a:gd name="T81" fmla="*/ 61 h 96"/>
                <a:gd name="T82" fmla="*/ 110 w 134"/>
                <a:gd name="T83" fmla="*/ 36 h 96"/>
                <a:gd name="T84" fmla="*/ 117 w 134"/>
                <a:gd name="T85" fmla="*/ 33 h 96"/>
                <a:gd name="T86" fmla="*/ 126 w 134"/>
                <a:gd name="T87" fmla="*/ 35 h 96"/>
                <a:gd name="T88" fmla="*/ 109 w 134"/>
                <a:gd name="T89" fmla="*/ 41 h 96"/>
                <a:gd name="T90" fmla="*/ 71 w 134"/>
                <a:gd name="T91" fmla="*/ 2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4" h="96">
                  <a:moveTo>
                    <a:pt x="29" y="61"/>
                  </a:move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1" y="61"/>
                    <a:pt x="34" y="61"/>
                    <a:pt x="36" y="61"/>
                  </a:cubicBezTo>
                  <a:cubicBezTo>
                    <a:pt x="39" y="61"/>
                    <a:pt x="42" y="60"/>
                    <a:pt x="45" y="59"/>
                  </a:cubicBezTo>
                  <a:cubicBezTo>
                    <a:pt x="47" y="59"/>
                    <a:pt x="49" y="58"/>
                    <a:pt x="51" y="57"/>
                  </a:cubicBezTo>
                  <a:cubicBezTo>
                    <a:pt x="54" y="57"/>
                    <a:pt x="57" y="58"/>
                    <a:pt x="59" y="58"/>
                  </a:cubicBezTo>
                  <a:cubicBezTo>
                    <a:pt x="74" y="61"/>
                    <a:pt x="88" y="68"/>
                    <a:pt x="90" y="78"/>
                  </a:cubicBezTo>
                  <a:cubicBezTo>
                    <a:pt x="91" y="84"/>
                    <a:pt x="89" y="88"/>
                    <a:pt x="86" y="90"/>
                  </a:cubicBezTo>
                  <a:cubicBezTo>
                    <a:pt x="82" y="92"/>
                    <a:pt x="78" y="92"/>
                    <a:pt x="73" y="92"/>
                  </a:cubicBezTo>
                  <a:cubicBezTo>
                    <a:pt x="69" y="91"/>
                    <a:pt x="65" y="89"/>
                    <a:pt x="62" y="87"/>
                  </a:cubicBezTo>
                  <a:cubicBezTo>
                    <a:pt x="59" y="85"/>
                    <a:pt x="58" y="84"/>
                    <a:pt x="59" y="82"/>
                  </a:cubicBezTo>
                  <a:cubicBezTo>
                    <a:pt x="60" y="80"/>
                    <a:pt x="62" y="77"/>
                    <a:pt x="64" y="76"/>
                  </a:cubicBezTo>
                  <a:cubicBezTo>
                    <a:pt x="66" y="75"/>
                    <a:pt x="68" y="74"/>
                    <a:pt x="69" y="74"/>
                  </a:cubicBezTo>
                  <a:cubicBezTo>
                    <a:pt x="71" y="74"/>
                    <a:pt x="72" y="74"/>
                    <a:pt x="73" y="75"/>
                  </a:cubicBezTo>
                  <a:cubicBezTo>
                    <a:pt x="74" y="76"/>
                    <a:pt x="75" y="77"/>
                    <a:pt x="75" y="78"/>
                  </a:cubicBezTo>
                  <a:cubicBezTo>
                    <a:pt x="75" y="79"/>
                    <a:pt x="75" y="80"/>
                    <a:pt x="75" y="80"/>
                  </a:cubicBezTo>
                  <a:cubicBezTo>
                    <a:pt x="75" y="80"/>
                    <a:pt x="75" y="80"/>
                    <a:pt x="75" y="81"/>
                  </a:cubicBezTo>
                  <a:cubicBezTo>
                    <a:pt x="74" y="81"/>
                    <a:pt x="74" y="82"/>
                    <a:pt x="73" y="82"/>
                  </a:cubicBezTo>
                  <a:cubicBezTo>
                    <a:pt x="72" y="82"/>
                    <a:pt x="72" y="82"/>
                    <a:pt x="72" y="82"/>
                  </a:cubicBezTo>
                  <a:cubicBezTo>
                    <a:pt x="70" y="82"/>
                    <a:pt x="69" y="81"/>
                    <a:pt x="69" y="80"/>
                  </a:cubicBezTo>
                  <a:cubicBezTo>
                    <a:pt x="69" y="80"/>
                    <a:pt x="69" y="79"/>
                    <a:pt x="69" y="79"/>
                  </a:cubicBezTo>
                  <a:cubicBezTo>
                    <a:pt x="69" y="79"/>
                    <a:pt x="69" y="79"/>
                    <a:pt x="70" y="79"/>
                  </a:cubicBezTo>
                  <a:cubicBezTo>
                    <a:pt x="70" y="79"/>
                    <a:pt x="71" y="79"/>
                    <a:pt x="72" y="80"/>
                  </a:cubicBezTo>
                  <a:cubicBezTo>
                    <a:pt x="72" y="81"/>
                    <a:pt x="73" y="80"/>
                    <a:pt x="73" y="79"/>
                  </a:cubicBezTo>
                  <a:cubicBezTo>
                    <a:pt x="74" y="79"/>
                    <a:pt x="74" y="78"/>
                    <a:pt x="73" y="77"/>
                  </a:cubicBezTo>
                  <a:cubicBezTo>
                    <a:pt x="72" y="76"/>
                    <a:pt x="71" y="75"/>
                    <a:pt x="71" y="76"/>
                  </a:cubicBezTo>
                  <a:cubicBezTo>
                    <a:pt x="69" y="76"/>
                    <a:pt x="68" y="77"/>
                    <a:pt x="68" y="78"/>
                  </a:cubicBezTo>
                  <a:cubicBezTo>
                    <a:pt x="67" y="80"/>
                    <a:pt x="67" y="82"/>
                    <a:pt x="67" y="83"/>
                  </a:cubicBezTo>
                  <a:cubicBezTo>
                    <a:pt x="68" y="84"/>
                    <a:pt x="69" y="85"/>
                    <a:pt x="70" y="85"/>
                  </a:cubicBezTo>
                  <a:cubicBezTo>
                    <a:pt x="71" y="85"/>
                    <a:pt x="71" y="85"/>
                    <a:pt x="72" y="85"/>
                  </a:cubicBezTo>
                  <a:cubicBezTo>
                    <a:pt x="73" y="85"/>
                    <a:pt x="74" y="84"/>
                    <a:pt x="75" y="83"/>
                  </a:cubicBezTo>
                  <a:cubicBezTo>
                    <a:pt x="76" y="82"/>
                    <a:pt x="77" y="81"/>
                    <a:pt x="77" y="78"/>
                  </a:cubicBezTo>
                  <a:cubicBezTo>
                    <a:pt x="77" y="77"/>
                    <a:pt x="77" y="77"/>
                    <a:pt x="77" y="76"/>
                  </a:cubicBezTo>
                  <a:cubicBezTo>
                    <a:pt x="77" y="74"/>
                    <a:pt x="76" y="73"/>
                    <a:pt x="75" y="72"/>
                  </a:cubicBezTo>
                  <a:cubicBezTo>
                    <a:pt x="73" y="71"/>
                    <a:pt x="72" y="70"/>
                    <a:pt x="70" y="70"/>
                  </a:cubicBezTo>
                  <a:cubicBezTo>
                    <a:pt x="68" y="71"/>
                    <a:pt x="67" y="71"/>
                    <a:pt x="65" y="72"/>
                  </a:cubicBezTo>
                  <a:cubicBezTo>
                    <a:pt x="62" y="74"/>
                    <a:pt x="59" y="78"/>
                    <a:pt x="57" y="82"/>
                  </a:cubicBezTo>
                  <a:cubicBezTo>
                    <a:pt x="56" y="85"/>
                    <a:pt x="57" y="88"/>
                    <a:pt x="60" y="90"/>
                  </a:cubicBezTo>
                  <a:cubicBezTo>
                    <a:pt x="63" y="93"/>
                    <a:pt x="68" y="94"/>
                    <a:pt x="72" y="95"/>
                  </a:cubicBezTo>
                  <a:cubicBezTo>
                    <a:pt x="77" y="96"/>
                    <a:pt x="82" y="95"/>
                    <a:pt x="85" y="93"/>
                  </a:cubicBezTo>
                  <a:cubicBezTo>
                    <a:pt x="90" y="90"/>
                    <a:pt x="93" y="85"/>
                    <a:pt x="92" y="76"/>
                  </a:cubicBezTo>
                  <a:cubicBezTo>
                    <a:pt x="90" y="65"/>
                    <a:pt x="75" y="58"/>
                    <a:pt x="61" y="55"/>
                  </a:cubicBezTo>
                  <a:cubicBezTo>
                    <a:pt x="60" y="55"/>
                    <a:pt x="59" y="55"/>
                    <a:pt x="58" y="55"/>
                  </a:cubicBezTo>
                  <a:cubicBezTo>
                    <a:pt x="67" y="53"/>
                    <a:pt x="76" y="51"/>
                    <a:pt x="83" y="50"/>
                  </a:cubicBezTo>
                  <a:cubicBezTo>
                    <a:pt x="91" y="48"/>
                    <a:pt x="97" y="47"/>
                    <a:pt x="98" y="47"/>
                  </a:cubicBezTo>
                  <a:cubicBezTo>
                    <a:pt x="98" y="47"/>
                    <a:pt x="98" y="47"/>
                    <a:pt x="98" y="47"/>
                  </a:cubicBezTo>
                  <a:cubicBezTo>
                    <a:pt x="101" y="46"/>
                    <a:pt x="105" y="45"/>
                    <a:pt x="108" y="45"/>
                  </a:cubicBezTo>
                  <a:cubicBezTo>
                    <a:pt x="114" y="44"/>
                    <a:pt x="119" y="43"/>
                    <a:pt x="124" y="40"/>
                  </a:cubicBezTo>
                  <a:cubicBezTo>
                    <a:pt x="134" y="35"/>
                    <a:pt x="126" y="26"/>
                    <a:pt x="118" y="30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7" y="30"/>
                    <a:pt x="116" y="30"/>
                    <a:pt x="115" y="31"/>
                  </a:cubicBezTo>
                  <a:cubicBezTo>
                    <a:pt x="114" y="32"/>
                    <a:pt x="113" y="32"/>
                    <a:pt x="111" y="33"/>
                  </a:cubicBezTo>
                  <a:cubicBezTo>
                    <a:pt x="105" y="37"/>
                    <a:pt x="97" y="42"/>
                    <a:pt x="92" y="45"/>
                  </a:cubicBezTo>
                  <a:cubicBezTo>
                    <a:pt x="90" y="45"/>
                    <a:pt x="87" y="46"/>
                    <a:pt x="83" y="47"/>
                  </a:cubicBezTo>
                  <a:cubicBezTo>
                    <a:pt x="78" y="48"/>
                    <a:pt x="71" y="49"/>
                    <a:pt x="64" y="50"/>
                  </a:cubicBezTo>
                  <a:cubicBezTo>
                    <a:pt x="74" y="44"/>
                    <a:pt x="83" y="36"/>
                    <a:pt x="85" y="29"/>
                  </a:cubicBezTo>
                  <a:cubicBezTo>
                    <a:pt x="86" y="26"/>
                    <a:pt x="85" y="22"/>
                    <a:pt x="84" y="18"/>
                  </a:cubicBezTo>
                  <a:cubicBezTo>
                    <a:pt x="83" y="14"/>
                    <a:pt x="81" y="10"/>
                    <a:pt x="78" y="7"/>
                  </a:cubicBezTo>
                  <a:cubicBezTo>
                    <a:pt x="76" y="4"/>
                    <a:pt x="72" y="1"/>
                    <a:pt x="69" y="1"/>
                  </a:cubicBezTo>
                  <a:cubicBezTo>
                    <a:pt x="67" y="0"/>
                    <a:pt x="65" y="0"/>
                    <a:pt x="63" y="1"/>
                  </a:cubicBezTo>
                  <a:cubicBezTo>
                    <a:pt x="59" y="2"/>
                    <a:pt x="56" y="5"/>
                    <a:pt x="54" y="9"/>
                  </a:cubicBezTo>
                  <a:cubicBezTo>
                    <a:pt x="53" y="12"/>
                    <a:pt x="52" y="15"/>
                    <a:pt x="51" y="19"/>
                  </a:cubicBezTo>
                  <a:cubicBezTo>
                    <a:pt x="51" y="22"/>
                    <a:pt x="51" y="25"/>
                    <a:pt x="52" y="27"/>
                  </a:cubicBezTo>
                  <a:cubicBezTo>
                    <a:pt x="52" y="30"/>
                    <a:pt x="54" y="32"/>
                    <a:pt x="56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9" y="35"/>
                    <a:pt x="63" y="35"/>
                    <a:pt x="67" y="35"/>
                  </a:cubicBezTo>
                  <a:cubicBezTo>
                    <a:pt x="71" y="34"/>
                    <a:pt x="75" y="31"/>
                    <a:pt x="78" y="26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8" y="26"/>
                    <a:pt x="78" y="25"/>
                    <a:pt x="78" y="25"/>
                  </a:cubicBezTo>
                  <a:cubicBezTo>
                    <a:pt x="82" y="18"/>
                    <a:pt x="80" y="14"/>
                    <a:pt x="76" y="12"/>
                  </a:cubicBezTo>
                  <a:cubicBezTo>
                    <a:pt x="74" y="11"/>
                    <a:pt x="72" y="11"/>
                    <a:pt x="70" y="11"/>
                  </a:cubicBezTo>
                  <a:cubicBezTo>
                    <a:pt x="68" y="10"/>
                    <a:pt x="66" y="11"/>
                    <a:pt x="64" y="11"/>
                  </a:cubicBezTo>
                  <a:cubicBezTo>
                    <a:pt x="60" y="12"/>
                    <a:pt x="56" y="15"/>
                    <a:pt x="57" y="19"/>
                  </a:cubicBezTo>
                  <a:cubicBezTo>
                    <a:pt x="58" y="22"/>
                    <a:pt x="62" y="25"/>
                    <a:pt x="66" y="26"/>
                  </a:cubicBezTo>
                  <a:cubicBezTo>
                    <a:pt x="67" y="26"/>
                    <a:pt x="68" y="27"/>
                    <a:pt x="69" y="27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69" y="27"/>
                    <a:pt x="70" y="26"/>
                    <a:pt x="71" y="26"/>
                  </a:cubicBezTo>
                  <a:cubicBezTo>
                    <a:pt x="72" y="25"/>
                    <a:pt x="73" y="23"/>
                    <a:pt x="72" y="21"/>
                  </a:cubicBezTo>
                  <a:cubicBezTo>
                    <a:pt x="71" y="17"/>
                    <a:pt x="70" y="15"/>
                    <a:pt x="69" y="15"/>
                  </a:cubicBezTo>
                  <a:cubicBezTo>
                    <a:pt x="68" y="15"/>
                    <a:pt x="67" y="15"/>
                    <a:pt x="66" y="16"/>
                  </a:cubicBezTo>
                  <a:cubicBezTo>
                    <a:pt x="65" y="17"/>
                    <a:pt x="64" y="18"/>
                    <a:pt x="65" y="19"/>
                  </a:cubicBezTo>
                  <a:cubicBezTo>
                    <a:pt x="65" y="20"/>
                    <a:pt x="65" y="21"/>
                    <a:pt x="65" y="21"/>
                  </a:cubicBezTo>
                  <a:cubicBezTo>
                    <a:pt x="66" y="21"/>
                    <a:pt x="67" y="20"/>
                    <a:pt x="67" y="19"/>
                  </a:cubicBezTo>
                  <a:cubicBezTo>
                    <a:pt x="67" y="19"/>
                    <a:pt x="67" y="19"/>
                    <a:pt x="67" y="18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8" y="19"/>
                    <a:pt x="69" y="20"/>
                    <a:pt x="70" y="23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9" y="23"/>
                    <a:pt x="68" y="23"/>
                    <a:pt x="67" y="23"/>
                  </a:cubicBezTo>
                  <a:cubicBezTo>
                    <a:pt x="64" y="22"/>
                    <a:pt x="59" y="19"/>
                    <a:pt x="59" y="17"/>
                  </a:cubicBezTo>
                  <a:cubicBezTo>
                    <a:pt x="59" y="16"/>
                    <a:pt x="61" y="15"/>
                    <a:pt x="63" y="14"/>
                  </a:cubicBezTo>
                  <a:cubicBezTo>
                    <a:pt x="65" y="14"/>
                    <a:pt x="67" y="14"/>
                    <a:pt x="69" y="14"/>
                  </a:cubicBezTo>
                  <a:cubicBezTo>
                    <a:pt x="71" y="14"/>
                    <a:pt x="73" y="14"/>
                    <a:pt x="74" y="15"/>
                  </a:cubicBezTo>
                  <a:cubicBezTo>
                    <a:pt x="78" y="17"/>
                    <a:pt x="79" y="20"/>
                    <a:pt x="77" y="24"/>
                  </a:cubicBezTo>
                  <a:cubicBezTo>
                    <a:pt x="77" y="24"/>
                    <a:pt x="77" y="25"/>
                    <a:pt x="77" y="25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5" y="29"/>
                    <a:pt x="72" y="31"/>
                    <a:pt x="68" y="31"/>
                  </a:cubicBezTo>
                  <a:cubicBezTo>
                    <a:pt x="64" y="32"/>
                    <a:pt x="61" y="31"/>
                    <a:pt x="58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5" y="29"/>
                    <a:pt x="54" y="27"/>
                    <a:pt x="53" y="25"/>
                  </a:cubicBezTo>
                  <a:cubicBezTo>
                    <a:pt x="53" y="23"/>
                    <a:pt x="53" y="20"/>
                    <a:pt x="53" y="17"/>
                  </a:cubicBezTo>
                  <a:cubicBezTo>
                    <a:pt x="53" y="15"/>
                    <a:pt x="54" y="13"/>
                    <a:pt x="55" y="10"/>
                  </a:cubicBezTo>
                  <a:cubicBezTo>
                    <a:pt x="57" y="7"/>
                    <a:pt x="59" y="5"/>
                    <a:pt x="62" y="4"/>
                  </a:cubicBezTo>
                  <a:cubicBezTo>
                    <a:pt x="64" y="3"/>
                    <a:pt x="66" y="3"/>
                    <a:pt x="68" y="4"/>
                  </a:cubicBezTo>
                  <a:cubicBezTo>
                    <a:pt x="71" y="5"/>
                    <a:pt x="74" y="7"/>
                    <a:pt x="77" y="10"/>
                  </a:cubicBezTo>
                  <a:cubicBezTo>
                    <a:pt x="79" y="13"/>
                    <a:pt x="81" y="17"/>
                    <a:pt x="82" y="21"/>
                  </a:cubicBezTo>
                  <a:cubicBezTo>
                    <a:pt x="83" y="24"/>
                    <a:pt x="84" y="27"/>
                    <a:pt x="83" y="29"/>
                  </a:cubicBezTo>
                  <a:cubicBezTo>
                    <a:pt x="81" y="37"/>
                    <a:pt x="69" y="46"/>
                    <a:pt x="56" y="52"/>
                  </a:cubicBezTo>
                  <a:cubicBezTo>
                    <a:pt x="54" y="53"/>
                    <a:pt x="51" y="53"/>
                    <a:pt x="48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4" y="53"/>
                    <a:pt x="40" y="53"/>
                    <a:pt x="37" y="54"/>
                  </a:cubicBezTo>
                  <a:cubicBezTo>
                    <a:pt x="33" y="54"/>
                    <a:pt x="31" y="56"/>
                    <a:pt x="29" y="58"/>
                  </a:cubicBezTo>
                  <a:cubicBezTo>
                    <a:pt x="15" y="61"/>
                    <a:pt x="4" y="64"/>
                    <a:pt x="2" y="66"/>
                  </a:cubicBezTo>
                  <a:cubicBezTo>
                    <a:pt x="0" y="67"/>
                    <a:pt x="0" y="69"/>
                    <a:pt x="1" y="70"/>
                  </a:cubicBezTo>
                  <a:cubicBezTo>
                    <a:pt x="1" y="70"/>
                    <a:pt x="2" y="70"/>
                    <a:pt x="2" y="69"/>
                  </a:cubicBezTo>
                  <a:cubicBezTo>
                    <a:pt x="3" y="69"/>
                    <a:pt x="3" y="68"/>
                    <a:pt x="3" y="68"/>
                  </a:cubicBezTo>
                  <a:cubicBezTo>
                    <a:pt x="6" y="66"/>
                    <a:pt x="16" y="64"/>
                    <a:pt x="29" y="61"/>
                  </a:cubicBezTo>
                  <a:close/>
                  <a:moveTo>
                    <a:pt x="99" y="44"/>
                  </a:moveTo>
                  <a:cubicBezTo>
                    <a:pt x="98" y="44"/>
                    <a:pt x="96" y="44"/>
                    <a:pt x="94" y="45"/>
                  </a:cubicBezTo>
                  <a:cubicBezTo>
                    <a:pt x="97" y="43"/>
                    <a:pt x="105" y="40"/>
                    <a:pt x="110" y="36"/>
                  </a:cubicBezTo>
                  <a:cubicBezTo>
                    <a:pt x="112" y="36"/>
                    <a:pt x="113" y="35"/>
                    <a:pt x="115" y="34"/>
                  </a:cubicBezTo>
                  <a:cubicBezTo>
                    <a:pt x="116" y="34"/>
                    <a:pt x="117" y="33"/>
                    <a:pt x="117" y="33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9" y="32"/>
                    <a:pt x="122" y="32"/>
                    <a:pt x="125" y="34"/>
                  </a:cubicBezTo>
                  <a:cubicBezTo>
                    <a:pt x="125" y="34"/>
                    <a:pt x="126" y="35"/>
                    <a:pt x="126" y="35"/>
                  </a:cubicBezTo>
                  <a:cubicBezTo>
                    <a:pt x="126" y="35"/>
                    <a:pt x="127" y="36"/>
                    <a:pt x="127" y="36"/>
                  </a:cubicBezTo>
                  <a:cubicBezTo>
                    <a:pt x="127" y="36"/>
                    <a:pt x="126" y="36"/>
                    <a:pt x="124" y="37"/>
                  </a:cubicBezTo>
                  <a:cubicBezTo>
                    <a:pt x="120" y="39"/>
                    <a:pt x="115" y="40"/>
                    <a:pt x="109" y="41"/>
                  </a:cubicBezTo>
                  <a:cubicBezTo>
                    <a:pt x="106" y="42"/>
                    <a:pt x="102" y="43"/>
                    <a:pt x="99" y="44"/>
                  </a:cubicBezTo>
                  <a:cubicBezTo>
                    <a:pt x="99" y="44"/>
                    <a:pt x="99" y="44"/>
                    <a:pt x="99" y="44"/>
                  </a:cubicBezTo>
                  <a:close/>
                  <a:moveTo>
                    <a:pt x="71" y="23"/>
                  </a:moveTo>
                  <a:cubicBezTo>
                    <a:pt x="71" y="23"/>
                    <a:pt x="71" y="23"/>
                    <a:pt x="70" y="23"/>
                  </a:cubicBezTo>
                  <a:cubicBezTo>
                    <a:pt x="71" y="23"/>
                    <a:pt x="71" y="23"/>
                    <a:pt x="71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14"/>
            <p:cNvSpPr>
              <a:spLocks noEditPoints="1"/>
            </p:cNvSpPr>
            <p:nvPr/>
          </p:nvSpPr>
          <p:spPr bwMode="auto">
            <a:xfrm>
              <a:off x="4122" y="778"/>
              <a:ext cx="58" cy="71"/>
            </a:xfrm>
            <a:custGeom>
              <a:avLst/>
              <a:gdLst>
                <a:gd name="T0" fmla="*/ 67 w 86"/>
                <a:gd name="T1" fmla="*/ 24 h 106"/>
                <a:gd name="T2" fmla="*/ 55 w 86"/>
                <a:gd name="T3" fmla="*/ 35 h 106"/>
                <a:gd name="T4" fmla="*/ 7 w 86"/>
                <a:gd name="T5" fmla="*/ 46 h 106"/>
                <a:gd name="T6" fmla="*/ 25 w 86"/>
                <a:gd name="T7" fmla="*/ 22 h 106"/>
                <a:gd name="T8" fmla="*/ 27 w 86"/>
                <a:gd name="T9" fmla="*/ 37 h 106"/>
                <a:gd name="T10" fmla="*/ 18 w 86"/>
                <a:gd name="T11" fmla="*/ 36 h 106"/>
                <a:gd name="T12" fmla="*/ 20 w 86"/>
                <a:gd name="T13" fmla="*/ 32 h 106"/>
                <a:gd name="T14" fmla="*/ 23 w 86"/>
                <a:gd name="T15" fmla="*/ 33 h 106"/>
                <a:gd name="T16" fmla="*/ 21 w 86"/>
                <a:gd name="T17" fmla="*/ 37 h 106"/>
                <a:gd name="T18" fmla="*/ 23 w 86"/>
                <a:gd name="T19" fmla="*/ 28 h 106"/>
                <a:gd name="T20" fmla="*/ 16 w 86"/>
                <a:gd name="T21" fmla="*/ 33 h 106"/>
                <a:gd name="T22" fmla="*/ 24 w 86"/>
                <a:gd name="T23" fmla="*/ 42 h 106"/>
                <a:gd name="T24" fmla="*/ 32 w 86"/>
                <a:gd name="T25" fmla="*/ 24 h 106"/>
                <a:gd name="T26" fmla="*/ 2 w 86"/>
                <a:gd name="T27" fmla="*/ 31 h 106"/>
                <a:gd name="T28" fmla="*/ 47 w 86"/>
                <a:gd name="T29" fmla="*/ 46 h 106"/>
                <a:gd name="T30" fmla="*/ 19 w 86"/>
                <a:gd name="T31" fmla="*/ 76 h 106"/>
                <a:gd name="T32" fmla="*/ 2 w 86"/>
                <a:gd name="T33" fmla="*/ 104 h 106"/>
                <a:gd name="T34" fmla="*/ 14 w 86"/>
                <a:gd name="T35" fmla="*/ 101 h 106"/>
                <a:gd name="T36" fmla="*/ 14 w 86"/>
                <a:gd name="T37" fmla="*/ 101 h 106"/>
                <a:gd name="T38" fmla="*/ 25 w 86"/>
                <a:gd name="T39" fmla="*/ 74 h 106"/>
                <a:gd name="T40" fmla="*/ 41 w 86"/>
                <a:gd name="T41" fmla="*/ 83 h 106"/>
                <a:gd name="T42" fmla="*/ 70 w 86"/>
                <a:gd name="T43" fmla="*/ 96 h 106"/>
                <a:gd name="T44" fmla="*/ 74 w 86"/>
                <a:gd name="T45" fmla="*/ 71 h 106"/>
                <a:gd name="T46" fmla="*/ 61 w 86"/>
                <a:gd name="T47" fmla="*/ 62 h 106"/>
                <a:gd name="T48" fmla="*/ 48 w 86"/>
                <a:gd name="T49" fmla="*/ 81 h 106"/>
                <a:gd name="T50" fmla="*/ 58 w 86"/>
                <a:gd name="T51" fmla="*/ 91 h 106"/>
                <a:gd name="T52" fmla="*/ 69 w 86"/>
                <a:gd name="T53" fmla="*/ 74 h 106"/>
                <a:gd name="T54" fmla="*/ 55 w 86"/>
                <a:gd name="T55" fmla="*/ 75 h 106"/>
                <a:gd name="T56" fmla="*/ 62 w 86"/>
                <a:gd name="T57" fmla="*/ 84 h 106"/>
                <a:gd name="T58" fmla="*/ 61 w 86"/>
                <a:gd name="T59" fmla="*/ 78 h 106"/>
                <a:gd name="T60" fmla="*/ 61 w 86"/>
                <a:gd name="T61" fmla="*/ 81 h 106"/>
                <a:gd name="T62" fmla="*/ 56 w 86"/>
                <a:gd name="T63" fmla="*/ 78 h 106"/>
                <a:gd name="T64" fmla="*/ 69 w 86"/>
                <a:gd name="T65" fmla="*/ 77 h 106"/>
                <a:gd name="T66" fmla="*/ 57 w 86"/>
                <a:gd name="T67" fmla="*/ 87 h 106"/>
                <a:gd name="T68" fmla="*/ 49 w 86"/>
                <a:gd name="T69" fmla="*/ 81 h 106"/>
                <a:gd name="T70" fmla="*/ 62 w 86"/>
                <a:gd name="T71" fmla="*/ 66 h 106"/>
                <a:gd name="T72" fmla="*/ 75 w 86"/>
                <a:gd name="T73" fmla="*/ 80 h 106"/>
                <a:gd name="T74" fmla="*/ 58 w 86"/>
                <a:gd name="T75" fmla="*/ 93 h 106"/>
                <a:gd name="T76" fmla="*/ 50 w 86"/>
                <a:gd name="T77" fmla="*/ 47 h 106"/>
                <a:gd name="T78" fmla="*/ 65 w 86"/>
                <a:gd name="T79" fmla="*/ 34 h 106"/>
                <a:gd name="T80" fmla="*/ 84 w 86"/>
                <a:gd name="T81" fmla="*/ 0 h 106"/>
                <a:gd name="T82" fmla="*/ 67 w 86"/>
                <a:gd name="T83" fmla="*/ 24 h 106"/>
                <a:gd name="T84" fmla="*/ 15 w 86"/>
                <a:gd name="T85" fmla="*/ 92 h 106"/>
                <a:gd name="T86" fmla="*/ 12 w 86"/>
                <a:gd name="T87" fmla="*/ 98 h 106"/>
                <a:gd name="T88" fmla="*/ 4 w 86"/>
                <a:gd name="T89" fmla="*/ 102 h 106"/>
                <a:gd name="T90" fmla="*/ 21 w 86"/>
                <a:gd name="T91" fmla="*/ 79 h 106"/>
                <a:gd name="T92" fmla="*/ 56 w 86"/>
                <a:gd name="T93" fmla="*/ 7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106">
                  <a:moveTo>
                    <a:pt x="67" y="24"/>
                  </a:moveTo>
                  <a:cubicBezTo>
                    <a:pt x="67" y="24"/>
                    <a:pt x="67" y="24"/>
                    <a:pt x="67" y="24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5" y="25"/>
                    <a:pt x="63" y="26"/>
                    <a:pt x="61" y="28"/>
                  </a:cubicBezTo>
                  <a:cubicBezTo>
                    <a:pt x="59" y="30"/>
                    <a:pt x="57" y="32"/>
                    <a:pt x="55" y="35"/>
                  </a:cubicBezTo>
                  <a:cubicBezTo>
                    <a:pt x="54" y="36"/>
                    <a:pt x="53" y="38"/>
                    <a:pt x="52" y="40"/>
                  </a:cubicBezTo>
                  <a:cubicBezTo>
                    <a:pt x="49" y="41"/>
                    <a:pt x="46" y="42"/>
                    <a:pt x="44" y="44"/>
                  </a:cubicBezTo>
                  <a:cubicBezTo>
                    <a:pt x="30" y="50"/>
                    <a:pt x="15" y="53"/>
                    <a:pt x="7" y="46"/>
                  </a:cubicBezTo>
                  <a:cubicBezTo>
                    <a:pt x="3" y="41"/>
                    <a:pt x="2" y="37"/>
                    <a:pt x="4" y="34"/>
                  </a:cubicBezTo>
                  <a:cubicBezTo>
                    <a:pt x="5" y="30"/>
                    <a:pt x="9" y="27"/>
                    <a:pt x="13" y="25"/>
                  </a:cubicBezTo>
                  <a:cubicBezTo>
                    <a:pt x="17" y="23"/>
                    <a:pt x="21" y="22"/>
                    <a:pt x="25" y="22"/>
                  </a:cubicBezTo>
                  <a:cubicBezTo>
                    <a:pt x="28" y="22"/>
                    <a:pt x="30" y="22"/>
                    <a:pt x="30" y="24"/>
                  </a:cubicBezTo>
                  <a:cubicBezTo>
                    <a:pt x="31" y="27"/>
                    <a:pt x="31" y="30"/>
                    <a:pt x="30" y="33"/>
                  </a:cubicBezTo>
                  <a:cubicBezTo>
                    <a:pt x="29" y="35"/>
                    <a:pt x="28" y="36"/>
                    <a:pt x="27" y="37"/>
                  </a:cubicBezTo>
                  <a:cubicBezTo>
                    <a:pt x="26" y="38"/>
                    <a:pt x="24" y="38"/>
                    <a:pt x="23" y="38"/>
                  </a:cubicBezTo>
                  <a:cubicBezTo>
                    <a:pt x="22" y="38"/>
                    <a:pt x="20" y="38"/>
                    <a:pt x="19" y="37"/>
                  </a:cubicBezTo>
                  <a:cubicBezTo>
                    <a:pt x="19" y="36"/>
                    <a:pt x="18" y="36"/>
                    <a:pt x="18" y="36"/>
                  </a:cubicBezTo>
                  <a:cubicBezTo>
                    <a:pt x="18" y="36"/>
                    <a:pt x="18" y="35"/>
                    <a:pt x="18" y="35"/>
                  </a:cubicBezTo>
                  <a:cubicBezTo>
                    <a:pt x="18" y="34"/>
                    <a:pt x="19" y="33"/>
                    <a:pt x="19" y="33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1" y="31"/>
                    <a:pt x="22" y="31"/>
                    <a:pt x="23" y="32"/>
                  </a:cubicBezTo>
                  <a:cubicBezTo>
                    <a:pt x="23" y="32"/>
                    <a:pt x="24" y="32"/>
                    <a:pt x="24" y="33"/>
                  </a:cubicBezTo>
                  <a:cubicBezTo>
                    <a:pt x="24" y="33"/>
                    <a:pt x="24" y="33"/>
                    <a:pt x="23" y="33"/>
                  </a:cubicBezTo>
                  <a:cubicBezTo>
                    <a:pt x="23" y="34"/>
                    <a:pt x="22" y="34"/>
                    <a:pt x="21" y="33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6"/>
                    <a:pt x="21" y="37"/>
                    <a:pt x="21" y="37"/>
                  </a:cubicBezTo>
                  <a:cubicBezTo>
                    <a:pt x="23" y="37"/>
                    <a:pt x="24" y="37"/>
                    <a:pt x="25" y="36"/>
                  </a:cubicBezTo>
                  <a:cubicBezTo>
                    <a:pt x="26" y="36"/>
                    <a:pt x="26" y="34"/>
                    <a:pt x="25" y="32"/>
                  </a:cubicBezTo>
                  <a:cubicBezTo>
                    <a:pt x="25" y="31"/>
                    <a:pt x="24" y="29"/>
                    <a:pt x="23" y="28"/>
                  </a:cubicBezTo>
                  <a:cubicBezTo>
                    <a:pt x="22" y="28"/>
                    <a:pt x="21" y="27"/>
                    <a:pt x="19" y="28"/>
                  </a:cubicBezTo>
                  <a:cubicBezTo>
                    <a:pt x="19" y="29"/>
                    <a:pt x="18" y="29"/>
                    <a:pt x="18" y="30"/>
                  </a:cubicBezTo>
                  <a:cubicBezTo>
                    <a:pt x="17" y="30"/>
                    <a:pt x="17" y="31"/>
                    <a:pt x="16" y="33"/>
                  </a:cubicBezTo>
                  <a:cubicBezTo>
                    <a:pt x="16" y="34"/>
                    <a:pt x="16" y="36"/>
                    <a:pt x="18" y="38"/>
                  </a:cubicBezTo>
                  <a:cubicBezTo>
                    <a:pt x="18" y="39"/>
                    <a:pt x="19" y="40"/>
                    <a:pt x="19" y="40"/>
                  </a:cubicBezTo>
                  <a:cubicBezTo>
                    <a:pt x="21" y="41"/>
                    <a:pt x="22" y="42"/>
                    <a:pt x="24" y="42"/>
                  </a:cubicBezTo>
                  <a:cubicBezTo>
                    <a:pt x="25" y="42"/>
                    <a:pt x="27" y="41"/>
                    <a:pt x="28" y="40"/>
                  </a:cubicBezTo>
                  <a:cubicBezTo>
                    <a:pt x="29" y="39"/>
                    <a:pt x="30" y="38"/>
                    <a:pt x="31" y="36"/>
                  </a:cubicBezTo>
                  <a:cubicBezTo>
                    <a:pt x="32" y="32"/>
                    <a:pt x="33" y="28"/>
                    <a:pt x="32" y="24"/>
                  </a:cubicBezTo>
                  <a:cubicBezTo>
                    <a:pt x="31" y="20"/>
                    <a:pt x="28" y="18"/>
                    <a:pt x="24" y="18"/>
                  </a:cubicBezTo>
                  <a:cubicBezTo>
                    <a:pt x="21" y="18"/>
                    <a:pt x="16" y="20"/>
                    <a:pt x="12" y="22"/>
                  </a:cubicBezTo>
                  <a:cubicBezTo>
                    <a:pt x="8" y="24"/>
                    <a:pt x="4" y="27"/>
                    <a:pt x="2" y="31"/>
                  </a:cubicBezTo>
                  <a:cubicBezTo>
                    <a:pt x="0" y="36"/>
                    <a:pt x="1" y="42"/>
                    <a:pt x="7" y="49"/>
                  </a:cubicBezTo>
                  <a:cubicBezTo>
                    <a:pt x="15" y="57"/>
                    <a:pt x="31" y="53"/>
                    <a:pt x="45" y="47"/>
                  </a:cubicBezTo>
                  <a:cubicBezTo>
                    <a:pt x="45" y="47"/>
                    <a:pt x="46" y="46"/>
                    <a:pt x="47" y="46"/>
                  </a:cubicBezTo>
                  <a:cubicBezTo>
                    <a:pt x="41" y="53"/>
                    <a:pt x="35" y="59"/>
                    <a:pt x="30" y="64"/>
                  </a:cubicBezTo>
                  <a:cubicBezTo>
                    <a:pt x="24" y="70"/>
                    <a:pt x="20" y="75"/>
                    <a:pt x="19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7" y="78"/>
                    <a:pt x="15" y="81"/>
                    <a:pt x="12" y="84"/>
                  </a:cubicBezTo>
                  <a:cubicBezTo>
                    <a:pt x="9" y="88"/>
                    <a:pt x="5" y="92"/>
                    <a:pt x="2" y="96"/>
                  </a:cubicBezTo>
                  <a:cubicBezTo>
                    <a:pt x="1" y="99"/>
                    <a:pt x="1" y="102"/>
                    <a:pt x="2" y="104"/>
                  </a:cubicBezTo>
                  <a:cubicBezTo>
                    <a:pt x="3" y="105"/>
                    <a:pt x="3" y="105"/>
                    <a:pt x="4" y="105"/>
                  </a:cubicBezTo>
                  <a:cubicBezTo>
                    <a:pt x="5" y="106"/>
                    <a:pt x="6" y="106"/>
                    <a:pt x="6" y="106"/>
                  </a:cubicBezTo>
                  <a:cubicBezTo>
                    <a:pt x="9" y="105"/>
                    <a:pt x="12" y="103"/>
                    <a:pt x="14" y="101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14" y="101"/>
                    <a:pt x="14" y="100"/>
                    <a:pt x="15" y="99"/>
                  </a:cubicBezTo>
                  <a:cubicBezTo>
                    <a:pt x="15" y="97"/>
                    <a:pt x="16" y="96"/>
                    <a:pt x="17" y="94"/>
                  </a:cubicBezTo>
                  <a:cubicBezTo>
                    <a:pt x="20" y="88"/>
                    <a:pt x="24" y="79"/>
                    <a:pt x="25" y="74"/>
                  </a:cubicBezTo>
                  <a:cubicBezTo>
                    <a:pt x="27" y="72"/>
                    <a:pt x="29" y="70"/>
                    <a:pt x="31" y="67"/>
                  </a:cubicBezTo>
                  <a:cubicBezTo>
                    <a:pt x="35" y="63"/>
                    <a:pt x="40" y="58"/>
                    <a:pt x="44" y="53"/>
                  </a:cubicBezTo>
                  <a:cubicBezTo>
                    <a:pt x="40" y="64"/>
                    <a:pt x="38" y="75"/>
                    <a:pt x="41" y="83"/>
                  </a:cubicBezTo>
                  <a:cubicBezTo>
                    <a:pt x="42" y="86"/>
                    <a:pt x="45" y="89"/>
                    <a:pt x="48" y="91"/>
                  </a:cubicBezTo>
                  <a:cubicBezTo>
                    <a:pt x="51" y="93"/>
                    <a:pt x="55" y="95"/>
                    <a:pt x="59" y="96"/>
                  </a:cubicBezTo>
                  <a:cubicBezTo>
                    <a:pt x="63" y="97"/>
                    <a:pt x="67" y="97"/>
                    <a:pt x="70" y="96"/>
                  </a:cubicBezTo>
                  <a:cubicBezTo>
                    <a:pt x="72" y="95"/>
                    <a:pt x="74" y="94"/>
                    <a:pt x="75" y="92"/>
                  </a:cubicBezTo>
                  <a:cubicBezTo>
                    <a:pt x="77" y="90"/>
                    <a:pt x="78" y="85"/>
                    <a:pt x="77" y="80"/>
                  </a:cubicBezTo>
                  <a:cubicBezTo>
                    <a:pt x="76" y="77"/>
                    <a:pt x="75" y="74"/>
                    <a:pt x="74" y="71"/>
                  </a:cubicBezTo>
                  <a:cubicBezTo>
                    <a:pt x="72" y="68"/>
                    <a:pt x="71" y="66"/>
                    <a:pt x="68" y="64"/>
                  </a:cubicBezTo>
                  <a:cubicBezTo>
                    <a:pt x="66" y="63"/>
                    <a:pt x="64" y="62"/>
                    <a:pt x="61" y="62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58" y="63"/>
                    <a:pt x="54" y="65"/>
                    <a:pt x="52" y="68"/>
                  </a:cubicBezTo>
                  <a:cubicBezTo>
                    <a:pt x="49" y="71"/>
                    <a:pt x="47" y="75"/>
                    <a:pt x="48" y="81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8" y="81"/>
                    <a:pt x="48" y="81"/>
                    <a:pt x="48" y="82"/>
                  </a:cubicBezTo>
                  <a:cubicBezTo>
                    <a:pt x="49" y="90"/>
                    <a:pt x="53" y="92"/>
                    <a:pt x="58" y="91"/>
                  </a:cubicBezTo>
                  <a:cubicBezTo>
                    <a:pt x="60" y="91"/>
                    <a:pt x="62" y="90"/>
                    <a:pt x="63" y="89"/>
                  </a:cubicBezTo>
                  <a:cubicBezTo>
                    <a:pt x="65" y="88"/>
                    <a:pt x="66" y="86"/>
                    <a:pt x="68" y="85"/>
                  </a:cubicBezTo>
                  <a:cubicBezTo>
                    <a:pt x="71" y="81"/>
                    <a:pt x="72" y="77"/>
                    <a:pt x="69" y="74"/>
                  </a:cubicBezTo>
                  <a:cubicBezTo>
                    <a:pt x="67" y="72"/>
                    <a:pt x="61" y="72"/>
                    <a:pt x="58" y="74"/>
                  </a:cubicBezTo>
                  <a:cubicBezTo>
                    <a:pt x="57" y="74"/>
                    <a:pt x="56" y="74"/>
                    <a:pt x="55" y="75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4" y="75"/>
                    <a:pt x="54" y="76"/>
                    <a:pt x="54" y="77"/>
                  </a:cubicBezTo>
                  <a:cubicBezTo>
                    <a:pt x="53" y="79"/>
                    <a:pt x="54" y="80"/>
                    <a:pt x="56" y="82"/>
                  </a:cubicBezTo>
                  <a:cubicBezTo>
                    <a:pt x="59" y="84"/>
                    <a:pt x="61" y="84"/>
                    <a:pt x="62" y="84"/>
                  </a:cubicBezTo>
                  <a:cubicBezTo>
                    <a:pt x="63" y="84"/>
                    <a:pt x="63" y="83"/>
                    <a:pt x="64" y="82"/>
                  </a:cubicBezTo>
                  <a:cubicBezTo>
                    <a:pt x="64" y="81"/>
                    <a:pt x="63" y="79"/>
                    <a:pt x="63" y="78"/>
                  </a:cubicBezTo>
                  <a:cubicBezTo>
                    <a:pt x="62" y="78"/>
                    <a:pt x="62" y="78"/>
                    <a:pt x="61" y="78"/>
                  </a:cubicBezTo>
                  <a:cubicBezTo>
                    <a:pt x="61" y="78"/>
                    <a:pt x="61" y="79"/>
                    <a:pt x="61" y="80"/>
                  </a:cubicBezTo>
                  <a:cubicBezTo>
                    <a:pt x="61" y="80"/>
                    <a:pt x="61" y="80"/>
                    <a:pt x="61" y="81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0" y="81"/>
                    <a:pt x="58" y="80"/>
                    <a:pt x="56" y="78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7" y="78"/>
                    <a:pt x="58" y="77"/>
                    <a:pt x="59" y="77"/>
                  </a:cubicBezTo>
                  <a:cubicBezTo>
                    <a:pt x="62" y="76"/>
                    <a:pt x="67" y="76"/>
                    <a:pt x="69" y="77"/>
                  </a:cubicBezTo>
                  <a:cubicBezTo>
                    <a:pt x="69" y="78"/>
                    <a:pt x="68" y="80"/>
                    <a:pt x="66" y="82"/>
                  </a:cubicBezTo>
                  <a:cubicBezTo>
                    <a:pt x="65" y="83"/>
                    <a:pt x="64" y="84"/>
                    <a:pt x="62" y="85"/>
                  </a:cubicBezTo>
                  <a:cubicBezTo>
                    <a:pt x="61" y="86"/>
                    <a:pt x="59" y="87"/>
                    <a:pt x="57" y="87"/>
                  </a:cubicBezTo>
                  <a:cubicBezTo>
                    <a:pt x="54" y="88"/>
                    <a:pt x="50" y="87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77"/>
                    <a:pt x="50" y="73"/>
                    <a:pt x="53" y="71"/>
                  </a:cubicBezTo>
                  <a:cubicBezTo>
                    <a:pt x="55" y="68"/>
                    <a:pt x="59" y="66"/>
                    <a:pt x="62" y="66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65"/>
                    <a:pt x="67" y="66"/>
                    <a:pt x="68" y="67"/>
                  </a:cubicBezTo>
                  <a:cubicBezTo>
                    <a:pt x="70" y="69"/>
                    <a:pt x="72" y="71"/>
                    <a:pt x="73" y="73"/>
                  </a:cubicBezTo>
                  <a:cubicBezTo>
                    <a:pt x="74" y="75"/>
                    <a:pt x="75" y="78"/>
                    <a:pt x="75" y="80"/>
                  </a:cubicBezTo>
                  <a:cubicBezTo>
                    <a:pt x="76" y="84"/>
                    <a:pt x="75" y="87"/>
                    <a:pt x="74" y="89"/>
                  </a:cubicBezTo>
                  <a:cubicBezTo>
                    <a:pt x="73" y="91"/>
                    <a:pt x="71" y="92"/>
                    <a:pt x="69" y="93"/>
                  </a:cubicBezTo>
                  <a:cubicBezTo>
                    <a:pt x="66" y="94"/>
                    <a:pt x="62" y="94"/>
                    <a:pt x="58" y="93"/>
                  </a:cubicBezTo>
                  <a:cubicBezTo>
                    <a:pt x="54" y="92"/>
                    <a:pt x="51" y="90"/>
                    <a:pt x="48" y="88"/>
                  </a:cubicBezTo>
                  <a:cubicBezTo>
                    <a:pt x="45" y="86"/>
                    <a:pt x="43" y="83"/>
                    <a:pt x="42" y="81"/>
                  </a:cubicBezTo>
                  <a:cubicBezTo>
                    <a:pt x="39" y="73"/>
                    <a:pt x="43" y="59"/>
                    <a:pt x="50" y="47"/>
                  </a:cubicBezTo>
                  <a:cubicBezTo>
                    <a:pt x="52" y="45"/>
                    <a:pt x="54" y="43"/>
                    <a:pt x="56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60" y="38"/>
                    <a:pt x="62" y="36"/>
                    <a:pt x="65" y="34"/>
                  </a:cubicBezTo>
                  <a:cubicBezTo>
                    <a:pt x="67" y="31"/>
                    <a:pt x="69" y="29"/>
                    <a:pt x="69" y="26"/>
                  </a:cubicBezTo>
                  <a:cubicBezTo>
                    <a:pt x="78" y="16"/>
                    <a:pt x="85" y="7"/>
                    <a:pt x="86" y="4"/>
                  </a:cubicBezTo>
                  <a:cubicBezTo>
                    <a:pt x="86" y="2"/>
                    <a:pt x="86" y="0"/>
                    <a:pt x="84" y="0"/>
                  </a:cubicBezTo>
                  <a:cubicBezTo>
                    <a:pt x="84" y="0"/>
                    <a:pt x="84" y="1"/>
                    <a:pt x="84" y="2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2" y="6"/>
                    <a:pt x="76" y="14"/>
                    <a:pt x="67" y="24"/>
                  </a:cubicBezTo>
                  <a:close/>
                  <a:moveTo>
                    <a:pt x="21" y="79"/>
                  </a:moveTo>
                  <a:cubicBezTo>
                    <a:pt x="21" y="79"/>
                    <a:pt x="22" y="77"/>
                    <a:pt x="24" y="75"/>
                  </a:cubicBezTo>
                  <a:cubicBezTo>
                    <a:pt x="22" y="78"/>
                    <a:pt x="18" y="86"/>
                    <a:pt x="15" y="92"/>
                  </a:cubicBezTo>
                  <a:cubicBezTo>
                    <a:pt x="15" y="93"/>
                    <a:pt x="14" y="95"/>
                    <a:pt x="13" y="96"/>
                  </a:cubicBezTo>
                  <a:cubicBezTo>
                    <a:pt x="13" y="97"/>
                    <a:pt x="12" y="98"/>
                    <a:pt x="12" y="98"/>
                  </a:cubicBezTo>
                  <a:cubicBezTo>
                    <a:pt x="12" y="98"/>
                    <a:pt x="12" y="98"/>
                    <a:pt x="12" y="98"/>
                  </a:cubicBezTo>
                  <a:cubicBezTo>
                    <a:pt x="12" y="98"/>
                    <a:pt x="12" y="98"/>
                    <a:pt x="12" y="98"/>
                  </a:cubicBezTo>
                  <a:cubicBezTo>
                    <a:pt x="11" y="100"/>
                    <a:pt x="8" y="102"/>
                    <a:pt x="6" y="102"/>
                  </a:cubicBezTo>
                  <a:cubicBezTo>
                    <a:pt x="5" y="102"/>
                    <a:pt x="4" y="102"/>
                    <a:pt x="4" y="102"/>
                  </a:cubicBezTo>
                  <a:cubicBezTo>
                    <a:pt x="2" y="101"/>
                    <a:pt x="3" y="100"/>
                    <a:pt x="4" y="99"/>
                  </a:cubicBezTo>
                  <a:cubicBezTo>
                    <a:pt x="6" y="95"/>
                    <a:pt x="10" y="91"/>
                    <a:pt x="14" y="87"/>
                  </a:cubicBezTo>
                  <a:cubicBezTo>
                    <a:pt x="16" y="84"/>
                    <a:pt x="19" y="82"/>
                    <a:pt x="21" y="79"/>
                  </a:cubicBezTo>
                  <a:cubicBezTo>
                    <a:pt x="21" y="79"/>
                    <a:pt x="21" y="79"/>
                    <a:pt x="21" y="79"/>
                  </a:cubicBezTo>
                  <a:close/>
                  <a:moveTo>
                    <a:pt x="55" y="79"/>
                  </a:moveTo>
                  <a:cubicBezTo>
                    <a:pt x="55" y="79"/>
                    <a:pt x="55" y="79"/>
                    <a:pt x="56" y="79"/>
                  </a:cubicBezTo>
                  <a:cubicBezTo>
                    <a:pt x="55" y="79"/>
                    <a:pt x="55" y="79"/>
                    <a:pt x="55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15"/>
            <p:cNvSpPr>
              <a:spLocks noEditPoints="1"/>
            </p:cNvSpPr>
            <p:nvPr/>
          </p:nvSpPr>
          <p:spPr bwMode="auto">
            <a:xfrm>
              <a:off x="4093" y="733"/>
              <a:ext cx="85" cy="59"/>
            </a:xfrm>
            <a:custGeom>
              <a:avLst/>
              <a:gdLst>
                <a:gd name="T0" fmla="*/ 99 w 127"/>
                <a:gd name="T1" fmla="*/ 59 h 89"/>
                <a:gd name="T2" fmla="*/ 85 w 127"/>
                <a:gd name="T3" fmla="*/ 51 h 89"/>
                <a:gd name="T4" fmla="*/ 60 w 127"/>
                <a:gd name="T5" fmla="*/ 10 h 89"/>
                <a:gd name="T6" fmla="*/ 88 w 127"/>
                <a:gd name="T7" fmla="*/ 19 h 89"/>
                <a:gd name="T8" fmla="*/ 74 w 127"/>
                <a:gd name="T9" fmla="*/ 25 h 89"/>
                <a:gd name="T10" fmla="*/ 73 w 127"/>
                <a:gd name="T11" fmla="*/ 17 h 89"/>
                <a:gd name="T12" fmla="*/ 77 w 127"/>
                <a:gd name="T13" fmla="*/ 17 h 89"/>
                <a:gd name="T14" fmla="*/ 77 w 127"/>
                <a:gd name="T15" fmla="*/ 21 h 89"/>
                <a:gd name="T16" fmla="*/ 73 w 127"/>
                <a:gd name="T17" fmla="*/ 20 h 89"/>
                <a:gd name="T18" fmla="*/ 81 w 127"/>
                <a:gd name="T19" fmla="*/ 19 h 89"/>
                <a:gd name="T20" fmla="*/ 75 w 127"/>
                <a:gd name="T21" fmla="*/ 14 h 89"/>
                <a:gd name="T22" fmla="*/ 69 w 127"/>
                <a:gd name="T23" fmla="*/ 24 h 89"/>
                <a:gd name="T24" fmla="*/ 89 w 127"/>
                <a:gd name="T25" fmla="*/ 26 h 89"/>
                <a:gd name="T26" fmla="*/ 72 w 127"/>
                <a:gd name="T27" fmla="*/ 0 h 89"/>
                <a:gd name="T28" fmla="*/ 72 w 127"/>
                <a:gd name="T29" fmla="*/ 47 h 89"/>
                <a:gd name="T30" fmla="*/ 35 w 127"/>
                <a:gd name="T31" fmla="*/ 30 h 89"/>
                <a:gd name="T32" fmla="*/ 3 w 127"/>
                <a:gd name="T33" fmla="*/ 27 h 89"/>
                <a:gd name="T34" fmla="*/ 9 w 127"/>
                <a:gd name="T35" fmla="*/ 33 h 89"/>
                <a:gd name="T36" fmla="*/ 17 w 127"/>
                <a:gd name="T37" fmla="*/ 34 h 89"/>
                <a:gd name="T38" fmla="*/ 64 w 127"/>
                <a:gd name="T39" fmla="*/ 47 h 89"/>
                <a:gd name="T40" fmla="*/ 28 w 127"/>
                <a:gd name="T41" fmla="*/ 74 h 89"/>
                <a:gd name="T42" fmla="*/ 49 w 127"/>
                <a:gd name="T43" fmla="*/ 86 h 89"/>
                <a:gd name="T44" fmla="*/ 61 w 127"/>
                <a:gd name="T45" fmla="*/ 66 h 89"/>
                <a:gd name="T46" fmla="*/ 39 w 127"/>
                <a:gd name="T47" fmla="*/ 59 h 89"/>
                <a:gd name="T48" fmla="*/ 38 w 127"/>
                <a:gd name="T49" fmla="*/ 59 h 89"/>
                <a:gd name="T50" fmla="*/ 42 w 127"/>
                <a:gd name="T51" fmla="*/ 79 h 89"/>
                <a:gd name="T52" fmla="*/ 47 w 127"/>
                <a:gd name="T53" fmla="*/ 64 h 89"/>
                <a:gd name="T54" fmla="*/ 41 w 127"/>
                <a:gd name="T55" fmla="*/ 67 h 89"/>
                <a:gd name="T56" fmla="*/ 46 w 127"/>
                <a:gd name="T57" fmla="*/ 72 h 89"/>
                <a:gd name="T58" fmla="*/ 44 w 127"/>
                <a:gd name="T59" fmla="*/ 72 h 89"/>
                <a:gd name="T60" fmla="*/ 44 w 127"/>
                <a:gd name="T61" fmla="*/ 66 h 89"/>
                <a:gd name="T62" fmla="*/ 46 w 127"/>
                <a:gd name="T63" fmla="*/ 68 h 89"/>
                <a:gd name="T64" fmla="*/ 39 w 127"/>
                <a:gd name="T65" fmla="*/ 74 h 89"/>
                <a:gd name="T66" fmla="*/ 39 w 127"/>
                <a:gd name="T67" fmla="*/ 61 h 89"/>
                <a:gd name="T68" fmla="*/ 58 w 127"/>
                <a:gd name="T69" fmla="*/ 67 h 89"/>
                <a:gd name="T70" fmla="*/ 54 w 127"/>
                <a:gd name="T71" fmla="*/ 80 h 89"/>
                <a:gd name="T72" fmla="*/ 35 w 127"/>
                <a:gd name="T73" fmla="*/ 83 h 89"/>
                <a:gd name="T74" fmla="*/ 37 w 127"/>
                <a:gd name="T75" fmla="*/ 53 h 89"/>
                <a:gd name="T76" fmla="*/ 80 w 127"/>
                <a:gd name="T77" fmla="*/ 54 h 89"/>
                <a:gd name="T78" fmla="*/ 124 w 127"/>
                <a:gd name="T79" fmla="*/ 71 h 89"/>
                <a:gd name="T80" fmla="*/ 125 w 127"/>
                <a:gd name="T81" fmla="*/ 69 h 89"/>
                <a:gd name="T82" fmla="*/ 37 w 127"/>
                <a:gd name="T83" fmla="*/ 35 h 89"/>
                <a:gd name="T84" fmla="*/ 11 w 127"/>
                <a:gd name="T85" fmla="*/ 31 h 89"/>
                <a:gd name="T86" fmla="*/ 6 w 127"/>
                <a:gd name="T87" fmla="*/ 25 h 89"/>
                <a:gd name="T88" fmla="*/ 8 w 127"/>
                <a:gd name="T89" fmla="*/ 23 h 89"/>
                <a:gd name="T90" fmla="*/ 32 w 127"/>
                <a:gd name="T91" fmla="*/ 32 h 89"/>
                <a:gd name="T92" fmla="*/ 43 w 127"/>
                <a:gd name="T93" fmla="*/ 6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7" h="89">
                  <a:moveTo>
                    <a:pt x="100" y="59"/>
                  </a:moveTo>
                  <a:cubicBezTo>
                    <a:pt x="100" y="59"/>
                    <a:pt x="99" y="59"/>
                    <a:pt x="99" y="59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98" y="58"/>
                    <a:pt x="96" y="56"/>
                    <a:pt x="94" y="55"/>
                  </a:cubicBezTo>
                  <a:cubicBezTo>
                    <a:pt x="91" y="53"/>
                    <a:pt x="88" y="52"/>
                    <a:pt x="85" y="51"/>
                  </a:cubicBezTo>
                  <a:cubicBezTo>
                    <a:pt x="83" y="51"/>
                    <a:pt x="82" y="50"/>
                    <a:pt x="80" y="50"/>
                  </a:cubicBezTo>
                  <a:cubicBezTo>
                    <a:pt x="77" y="48"/>
                    <a:pt x="75" y="46"/>
                    <a:pt x="73" y="43"/>
                  </a:cubicBezTo>
                  <a:cubicBezTo>
                    <a:pt x="63" y="33"/>
                    <a:pt x="55" y="19"/>
                    <a:pt x="60" y="10"/>
                  </a:cubicBezTo>
                  <a:cubicBezTo>
                    <a:pt x="63" y="4"/>
                    <a:pt x="66" y="2"/>
                    <a:pt x="70" y="2"/>
                  </a:cubicBezTo>
                  <a:cubicBezTo>
                    <a:pt x="74" y="3"/>
                    <a:pt x="78" y="5"/>
                    <a:pt x="81" y="8"/>
                  </a:cubicBezTo>
                  <a:cubicBezTo>
                    <a:pt x="84" y="11"/>
                    <a:pt x="87" y="15"/>
                    <a:pt x="88" y="19"/>
                  </a:cubicBezTo>
                  <a:cubicBezTo>
                    <a:pt x="89" y="21"/>
                    <a:pt x="89" y="24"/>
                    <a:pt x="88" y="24"/>
                  </a:cubicBezTo>
                  <a:cubicBezTo>
                    <a:pt x="85" y="26"/>
                    <a:pt x="82" y="27"/>
                    <a:pt x="79" y="27"/>
                  </a:cubicBezTo>
                  <a:cubicBezTo>
                    <a:pt x="77" y="26"/>
                    <a:pt x="76" y="26"/>
                    <a:pt x="74" y="25"/>
                  </a:cubicBezTo>
                  <a:cubicBezTo>
                    <a:pt x="73" y="24"/>
                    <a:pt x="72" y="23"/>
                    <a:pt x="72" y="22"/>
                  </a:cubicBezTo>
                  <a:cubicBezTo>
                    <a:pt x="71" y="21"/>
                    <a:pt x="71" y="19"/>
                    <a:pt x="72" y="18"/>
                  </a:cubicBezTo>
                  <a:cubicBezTo>
                    <a:pt x="72" y="17"/>
                    <a:pt x="72" y="17"/>
                    <a:pt x="73" y="17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4" y="16"/>
                    <a:pt x="75" y="16"/>
                    <a:pt x="76" y="17"/>
                  </a:cubicBezTo>
                  <a:cubicBezTo>
                    <a:pt x="77" y="17"/>
                    <a:pt x="77" y="17"/>
                    <a:pt x="77" y="17"/>
                  </a:cubicBezTo>
                  <a:cubicBezTo>
                    <a:pt x="78" y="18"/>
                    <a:pt x="78" y="19"/>
                    <a:pt x="78" y="20"/>
                  </a:cubicBezTo>
                  <a:cubicBezTo>
                    <a:pt x="78" y="20"/>
                    <a:pt x="78" y="21"/>
                    <a:pt x="77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6" y="21"/>
                    <a:pt x="76" y="20"/>
                    <a:pt x="76" y="18"/>
                  </a:cubicBezTo>
                  <a:cubicBezTo>
                    <a:pt x="76" y="18"/>
                    <a:pt x="75" y="18"/>
                    <a:pt x="74" y="18"/>
                  </a:cubicBezTo>
                  <a:cubicBezTo>
                    <a:pt x="74" y="19"/>
                    <a:pt x="73" y="19"/>
                    <a:pt x="73" y="20"/>
                  </a:cubicBezTo>
                  <a:cubicBezTo>
                    <a:pt x="73" y="22"/>
                    <a:pt x="73" y="23"/>
                    <a:pt x="74" y="23"/>
                  </a:cubicBezTo>
                  <a:cubicBezTo>
                    <a:pt x="75" y="24"/>
                    <a:pt x="77" y="23"/>
                    <a:pt x="78" y="22"/>
                  </a:cubicBezTo>
                  <a:cubicBezTo>
                    <a:pt x="80" y="21"/>
                    <a:pt x="81" y="20"/>
                    <a:pt x="81" y="19"/>
                  </a:cubicBezTo>
                  <a:cubicBezTo>
                    <a:pt x="82" y="18"/>
                    <a:pt x="81" y="16"/>
                    <a:pt x="80" y="15"/>
                  </a:cubicBezTo>
                  <a:cubicBezTo>
                    <a:pt x="80" y="15"/>
                    <a:pt x="79" y="15"/>
                    <a:pt x="79" y="14"/>
                  </a:cubicBezTo>
                  <a:cubicBezTo>
                    <a:pt x="78" y="14"/>
                    <a:pt x="76" y="14"/>
                    <a:pt x="75" y="14"/>
                  </a:cubicBezTo>
                  <a:cubicBezTo>
                    <a:pt x="73" y="14"/>
                    <a:pt x="72" y="15"/>
                    <a:pt x="70" y="17"/>
                  </a:cubicBezTo>
                  <a:cubicBezTo>
                    <a:pt x="70" y="17"/>
                    <a:pt x="69" y="18"/>
                    <a:pt x="69" y="19"/>
                  </a:cubicBezTo>
                  <a:cubicBezTo>
                    <a:pt x="68" y="21"/>
                    <a:pt x="68" y="22"/>
                    <a:pt x="69" y="24"/>
                  </a:cubicBezTo>
                  <a:cubicBezTo>
                    <a:pt x="69" y="25"/>
                    <a:pt x="70" y="26"/>
                    <a:pt x="72" y="27"/>
                  </a:cubicBezTo>
                  <a:cubicBezTo>
                    <a:pt x="73" y="28"/>
                    <a:pt x="75" y="29"/>
                    <a:pt x="77" y="29"/>
                  </a:cubicBezTo>
                  <a:cubicBezTo>
                    <a:pt x="80" y="29"/>
                    <a:pt x="85" y="28"/>
                    <a:pt x="89" y="26"/>
                  </a:cubicBezTo>
                  <a:cubicBezTo>
                    <a:pt x="92" y="24"/>
                    <a:pt x="92" y="21"/>
                    <a:pt x="91" y="17"/>
                  </a:cubicBezTo>
                  <a:cubicBezTo>
                    <a:pt x="90" y="14"/>
                    <a:pt x="87" y="10"/>
                    <a:pt x="84" y="6"/>
                  </a:cubicBezTo>
                  <a:cubicBezTo>
                    <a:pt x="81" y="3"/>
                    <a:pt x="77" y="1"/>
                    <a:pt x="72" y="0"/>
                  </a:cubicBezTo>
                  <a:cubicBezTo>
                    <a:pt x="67" y="0"/>
                    <a:pt x="61" y="2"/>
                    <a:pt x="57" y="10"/>
                  </a:cubicBezTo>
                  <a:cubicBezTo>
                    <a:pt x="52" y="20"/>
                    <a:pt x="60" y="34"/>
                    <a:pt x="70" y="45"/>
                  </a:cubicBezTo>
                  <a:cubicBezTo>
                    <a:pt x="71" y="46"/>
                    <a:pt x="71" y="47"/>
                    <a:pt x="72" y="47"/>
                  </a:cubicBezTo>
                  <a:cubicBezTo>
                    <a:pt x="64" y="43"/>
                    <a:pt x="56" y="40"/>
                    <a:pt x="49" y="37"/>
                  </a:cubicBezTo>
                  <a:cubicBezTo>
                    <a:pt x="42" y="33"/>
                    <a:pt x="36" y="31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2" y="29"/>
                    <a:pt x="29" y="28"/>
                    <a:pt x="25" y="26"/>
                  </a:cubicBezTo>
                  <a:cubicBezTo>
                    <a:pt x="20" y="24"/>
                    <a:pt x="15" y="21"/>
                    <a:pt x="10" y="21"/>
                  </a:cubicBezTo>
                  <a:cubicBezTo>
                    <a:pt x="6" y="20"/>
                    <a:pt x="0" y="22"/>
                    <a:pt x="3" y="27"/>
                  </a:cubicBezTo>
                  <a:cubicBezTo>
                    <a:pt x="4" y="30"/>
                    <a:pt x="7" y="32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0" y="33"/>
                    <a:pt x="11" y="33"/>
                    <a:pt x="12" y="33"/>
                  </a:cubicBezTo>
                  <a:cubicBezTo>
                    <a:pt x="13" y="33"/>
                    <a:pt x="15" y="34"/>
                    <a:pt x="17" y="34"/>
                  </a:cubicBezTo>
                  <a:cubicBezTo>
                    <a:pt x="24" y="35"/>
                    <a:pt x="33" y="35"/>
                    <a:pt x="38" y="35"/>
                  </a:cubicBezTo>
                  <a:cubicBezTo>
                    <a:pt x="41" y="36"/>
                    <a:pt x="44" y="37"/>
                    <a:pt x="47" y="39"/>
                  </a:cubicBezTo>
                  <a:cubicBezTo>
                    <a:pt x="52" y="41"/>
                    <a:pt x="58" y="44"/>
                    <a:pt x="64" y="47"/>
                  </a:cubicBezTo>
                  <a:cubicBezTo>
                    <a:pt x="53" y="46"/>
                    <a:pt x="42" y="48"/>
                    <a:pt x="35" y="53"/>
                  </a:cubicBezTo>
                  <a:cubicBezTo>
                    <a:pt x="33" y="55"/>
                    <a:pt x="31" y="58"/>
                    <a:pt x="30" y="62"/>
                  </a:cubicBezTo>
                  <a:cubicBezTo>
                    <a:pt x="28" y="66"/>
                    <a:pt x="28" y="70"/>
                    <a:pt x="28" y="74"/>
                  </a:cubicBezTo>
                  <a:cubicBezTo>
                    <a:pt x="28" y="78"/>
                    <a:pt x="29" y="82"/>
                    <a:pt x="32" y="85"/>
                  </a:cubicBezTo>
                  <a:cubicBezTo>
                    <a:pt x="33" y="86"/>
                    <a:pt x="35" y="88"/>
                    <a:pt x="37" y="88"/>
                  </a:cubicBezTo>
                  <a:cubicBezTo>
                    <a:pt x="40" y="89"/>
                    <a:pt x="44" y="89"/>
                    <a:pt x="49" y="86"/>
                  </a:cubicBezTo>
                  <a:cubicBezTo>
                    <a:pt x="52" y="85"/>
                    <a:pt x="54" y="83"/>
                    <a:pt x="57" y="81"/>
                  </a:cubicBezTo>
                  <a:cubicBezTo>
                    <a:pt x="59" y="78"/>
                    <a:pt x="61" y="76"/>
                    <a:pt x="62" y="73"/>
                  </a:cubicBezTo>
                  <a:cubicBezTo>
                    <a:pt x="62" y="71"/>
                    <a:pt x="62" y="68"/>
                    <a:pt x="61" y="66"/>
                  </a:cubicBezTo>
                  <a:cubicBezTo>
                    <a:pt x="61" y="66"/>
                    <a:pt x="61" y="66"/>
                    <a:pt x="61" y="65"/>
                  </a:cubicBezTo>
                  <a:cubicBezTo>
                    <a:pt x="60" y="63"/>
                    <a:pt x="57" y="60"/>
                    <a:pt x="53" y="58"/>
                  </a:cubicBezTo>
                  <a:cubicBezTo>
                    <a:pt x="49" y="57"/>
                    <a:pt x="44" y="56"/>
                    <a:pt x="39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9" y="59"/>
                    <a:pt x="39" y="59"/>
                    <a:pt x="38" y="59"/>
                  </a:cubicBezTo>
                  <a:cubicBezTo>
                    <a:pt x="31" y="63"/>
                    <a:pt x="31" y="68"/>
                    <a:pt x="33" y="72"/>
                  </a:cubicBezTo>
                  <a:cubicBezTo>
                    <a:pt x="34" y="73"/>
                    <a:pt x="35" y="75"/>
                    <a:pt x="37" y="76"/>
                  </a:cubicBezTo>
                  <a:cubicBezTo>
                    <a:pt x="38" y="77"/>
                    <a:pt x="40" y="78"/>
                    <a:pt x="42" y="79"/>
                  </a:cubicBezTo>
                  <a:cubicBezTo>
                    <a:pt x="46" y="81"/>
                    <a:pt x="51" y="81"/>
                    <a:pt x="52" y="77"/>
                  </a:cubicBezTo>
                  <a:cubicBezTo>
                    <a:pt x="53" y="74"/>
                    <a:pt x="51" y="69"/>
                    <a:pt x="49" y="66"/>
                  </a:cubicBezTo>
                  <a:cubicBezTo>
                    <a:pt x="49" y="65"/>
                    <a:pt x="48" y="64"/>
                    <a:pt x="47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63"/>
                    <a:pt x="46" y="63"/>
                    <a:pt x="45" y="63"/>
                  </a:cubicBezTo>
                  <a:cubicBezTo>
                    <a:pt x="43" y="63"/>
                    <a:pt x="42" y="65"/>
                    <a:pt x="41" y="67"/>
                  </a:cubicBezTo>
                  <a:cubicBezTo>
                    <a:pt x="40" y="70"/>
                    <a:pt x="40" y="72"/>
                    <a:pt x="41" y="73"/>
                  </a:cubicBezTo>
                  <a:cubicBezTo>
                    <a:pt x="41" y="74"/>
                    <a:pt x="42" y="74"/>
                    <a:pt x="43" y="74"/>
                  </a:cubicBezTo>
                  <a:cubicBezTo>
                    <a:pt x="44" y="74"/>
                    <a:pt x="46" y="73"/>
                    <a:pt x="46" y="72"/>
                  </a:cubicBezTo>
                  <a:cubicBezTo>
                    <a:pt x="47" y="72"/>
                    <a:pt x="47" y="71"/>
                    <a:pt x="46" y="71"/>
                  </a:cubicBezTo>
                  <a:cubicBezTo>
                    <a:pt x="46" y="70"/>
                    <a:pt x="45" y="70"/>
                    <a:pt x="44" y="71"/>
                  </a:cubicBezTo>
                  <a:cubicBezTo>
                    <a:pt x="44" y="71"/>
                    <a:pt x="44" y="71"/>
                    <a:pt x="44" y="72"/>
                  </a:cubicBezTo>
                  <a:cubicBezTo>
                    <a:pt x="44" y="72"/>
                    <a:pt x="44" y="71"/>
                    <a:pt x="44" y="71"/>
                  </a:cubicBezTo>
                  <a:cubicBezTo>
                    <a:pt x="43" y="71"/>
                    <a:pt x="43" y="69"/>
                    <a:pt x="44" y="66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5" y="66"/>
                    <a:pt x="46" y="67"/>
                    <a:pt x="46" y="68"/>
                  </a:cubicBezTo>
                  <a:cubicBezTo>
                    <a:pt x="48" y="71"/>
                    <a:pt x="50" y="76"/>
                    <a:pt x="49" y="78"/>
                  </a:cubicBezTo>
                  <a:cubicBezTo>
                    <a:pt x="49" y="78"/>
                    <a:pt x="47" y="78"/>
                    <a:pt x="44" y="77"/>
                  </a:cubicBezTo>
                  <a:cubicBezTo>
                    <a:pt x="43" y="76"/>
                    <a:pt x="41" y="75"/>
                    <a:pt x="39" y="74"/>
                  </a:cubicBezTo>
                  <a:cubicBezTo>
                    <a:pt x="38" y="73"/>
                    <a:pt x="37" y="71"/>
                    <a:pt x="36" y="70"/>
                  </a:cubicBezTo>
                  <a:cubicBezTo>
                    <a:pt x="34" y="67"/>
                    <a:pt x="34" y="63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43" y="59"/>
                    <a:pt x="47" y="59"/>
                    <a:pt x="50" y="60"/>
                  </a:cubicBezTo>
                  <a:cubicBezTo>
                    <a:pt x="54" y="62"/>
                    <a:pt x="57" y="65"/>
                    <a:pt x="58" y="67"/>
                  </a:cubicBezTo>
                  <a:cubicBezTo>
                    <a:pt x="58" y="67"/>
                    <a:pt x="58" y="67"/>
                    <a:pt x="58" y="68"/>
                  </a:cubicBezTo>
                  <a:cubicBezTo>
                    <a:pt x="59" y="70"/>
                    <a:pt x="59" y="72"/>
                    <a:pt x="58" y="74"/>
                  </a:cubicBezTo>
                  <a:cubicBezTo>
                    <a:pt x="58" y="76"/>
                    <a:pt x="56" y="79"/>
                    <a:pt x="54" y="80"/>
                  </a:cubicBezTo>
                  <a:cubicBezTo>
                    <a:pt x="53" y="82"/>
                    <a:pt x="51" y="84"/>
                    <a:pt x="48" y="85"/>
                  </a:cubicBezTo>
                  <a:cubicBezTo>
                    <a:pt x="45" y="86"/>
                    <a:pt x="42" y="87"/>
                    <a:pt x="39" y="86"/>
                  </a:cubicBezTo>
                  <a:cubicBezTo>
                    <a:pt x="37" y="86"/>
                    <a:pt x="36" y="84"/>
                    <a:pt x="35" y="83"/>
                  </a:cubicBezTo>
                  <a:cubicBezTo>
                    <a:pt x="32" y="80"/>
                    <a:pt x="31" y="77"/>
                    <a:pt x="31" y="73"/>
                  </a:cubicBezTo>
                  <a:cubicBezTo>
                    <a:pt x="31" y="69"/>
                    <a:pt x="31" y="64"/>
                    <a:pt x="33" y="61"/>
                  </a:cubicBezTo>
                  <a:cubicBezTo>
                    <a:pt x="34" y="58"/>
                    <a:pt x="35" y="55"/>
                    <a:pt x="37" y="53"/>
                  </a:cubicBezTo>
                  <a:cubicBezTo>
                    <a:pt x="44" y="48"/>
                    <a:pt x="59" y="48"/>
                    <a:pt x="72" y="51"/>
                  </a:cubicBezTo>
                  <a:cubicBezTo>
                    <a:pt x="75" y="52"/>
                    <a:pt x="77" y="53"/>
                    <a:pt x="79" y="54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3" y="57"/>
                    <a:pt x="86" y="59"/>
                    <a:pt x="89" y="60"/>
                  </a:cubicBezTo>
                  <a:cubicBezTo>
                    <a:pt x="92" y="62"/>
                    <a:pt x="95" y="62"/>
                    <a:pt x="97" y="62"/>
                  </a:cubicBezTo>
                  <a:cubicBezTo>
                    <a:pt x="111" y="67"/>
                    <a:pt x="121" y="71"/>
                    <a:pt x="124" y="71"/>
                  </a:cubicBezTo>
                  <a:cubicBezTo>
                    <a:pt x="126" y="70"/>
                    <a:pt x="127" y="70"/>
                    <a:pt x="127" y="68"/>
                  </a:cubicBezTo>
                  <a:cubicBezTo>
                    <a:pt x="127" y="68"/>
                    <a:pt x="126" y="68"/>
                    <a:pt x="126" y="68"/>
                  </a:cubicBezTo>
                  <a:cubicBezTo>
                    <a:pt x="125" y="68"/>
                    <a:pt x="125" y="68"/>
                    <a:pt x="125" y="69"/>
                  </a:cubicBezTo>
                  <a:cubicBezTo>
                    <a:pt x="121" y="68"/>
                    <a:pt x="112" y="64"/>
                    <a:pt x="100" y="59"/>
                  </a:cubicBezTo>
                  <a:close/>
                  <a:moveTo>
                    <a:pt x="32" y="32"/>
                  </a:moveTo>
                  <a:cubicBezTo>
                    <a:pt x="33" y="33"/>
                    <a:pt x="35" y="33"/>
                    <a:pt x="37" y="35"/>
                  </a:cubicBezTo>
                  <a:cubicBezTo>
                    <a:pt x="34" y="34"/>
                    <a:pt x="25" y="32"/>
                    <a:pt x="19" y="31"/>
                  </a:cubicBezTo>
                  <a:cubicBezTo>
                    <a:pt x="17" y="31"/>
                    <a:pt x="16" y="31"/>
                    <a:pt x="14" y="31"/>
                  </a:cubicBezTo>
                  <a:cubicBezTo>
                    <a:pt x="13" y="31"/>
                    <a:pt x="12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9" y="30"/>
                    <a:pt x="7" y="28"/>
                    <a:pt x="6" y="25"/>
                  </a:cubicBezTo>
                  <a:cubicBezTo>
                    <a:pt x="6" y="25"/>
                    <a:pt x="5" y="24"/>
                    <a:pt x="5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8" y="23"/>
                  </a:cubicBezTo>
                  <a:cubicBezTo>
                    <a:pt x="13" y="24"/>
                    <a:pt x="18" y="26"/>
                    <a:pt x="23" y="28"/>
                  </a:cubicBezTo>
                  <a:cubicBezTo>
                    <a:pt x="26" y="30"/>
                    <a:pt x="29" y="31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43" y="65"/>
                  </a:moveTo>
                  <a:cubicBezTo>
                    <a:pt x="43" y="65"/>
                    <a:pt x="44" y="65"/>
                    <a:pt x="44" y="66"/>
                  </a:cubicBezTo>
                  <a:cubicBezTo>
                    <a:pt x="44" y="65"/>
                    <a:pt x="43" y="65"/>
                    <a:pt x="43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16"/>
            <p:cNvSpPr>
              <a:spLocks/>
            </p:cNvSpPr>
            <p:nvPr/>
          </p:nvSpPr>
          <p:spPr bwMode="auto">
            <a:xfrm>
              <a:off x="4243" y="81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17"/>
            <p:cNvSpPr>
              <a:spLocks noEditPoints="1"/>
            </p:cNvSpPr>
            <p:nvPr/>
          </p:nvSpPr>
          <p:spPr bwMode="auto">
            <a:xfrm>
              <a:off x="4170" y="831"/>
              <a:ext cx="9" cy="27"/>
            </a:xfrm>
            <a:custGeom>
              <a:avLst/>
              <a:gdLst>
                <a:gd name="T0" fmla="*/ 8 w 14"/>
                <a:gd name="T1" fmla="*/ 0 h 41"/>
                <a:gd name="T2" fmla="*/ 8 w 14"/>
                <a:gd name="T3" fmla="*/ 0 h 41"/>
                <a:gd name="T4" fmla="*/ 8 w 14"/>
                <a:gd name="T5" fmla="*/ 19 h 41"/>
                <a:gd name="T6" fmla="*/ 3 w 14"/>
                <a:gd name="T7" fmla="*/ 30 h 41"/>
                <a:gd name="T8" fmla="*/ 0 w 14"/>
                <a:gd name="T9" fmla="*/ 36 h 41"/>
                <a:gd name="T10" fmla="*/ 4 w 14"/>
                <a:gd name="T11" fmla="*/ 40 h 41"/>
                <a:gd name="T12" fmla="*/ 13 w 14"/>
                <a:gd name="T13" fmla="*/ 35 h 41"/>
                <a:gd name="T14" fmla="*/ 11 w 14"/>
                <a:gd name="T15" fmla="*/ 22 h 41"/>
                <a:gd name="T16" fmla="*/ 11 w 14"/>
                <a:gd name="T17" fmla="*/ 20 h 41"/>
                <a:gd name="T18" fmla="*/ 11 w 14"/>
                <a:gd name="T19" fmla="*/ 1 h 41"/>
                <a:gd name="T20" fmla="*/ 9 w 14"/>
                <a:gd name="T21" fmla="*/ 0 h 41"/>
                <a:gd name="T22" fmla="*/ 8 w 14"/>
                <a:gd name="T23" fmla="*/ 0 h 41"/>
                <a:gd name="T24" fmla="*/ 8 w 14"/>
                <a:gd name="T25" fmla="*/ 0 h 41"/>
                <a:gd name="T26" fmla="*/ 10 w 14"/>
                <a:gd name="T27" fmla="*/ 13 h 41"/>
                <a:gd name="T28" fmla="*/ 9 w 14"/>
                <a:gd name="T29" fmla="*/ 6 h 41"/>
                <a:gd name="T30" fmla="*/ 10 w 14"/>
                <a:gd name="T31" fmla="*/ 13 h 41"/>
                <a:gd name="T32" fmla="*/ 9 w 14"/>
                <a:gd name="T33" fmla="*/ 24 h 41"/>
                <a:gd name="T34" fmla="*/ 10 w 14"/>
                <a:gd name="T35" fmla="*/ 34 h 41"/>
                <a:gd name="T36" fmla="*/ 4 w 14"/>
                <a:gd name="T37" fmla="*/ 39 h 41"/>
                <a:gd name="T38" fmla="*/ 3 w 14"/>
                <a:gd name="T39" fmla="*/ 37 h 41"/>
                <a:gd name="T40" fmla="*/ 6 w 14"/>
                <a:gd name="T41" fmla="*/ 31 h 41"/>
                <a:gd name="T42" fmla="*/ 9 w 14"/>
                <a:gd name="T43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41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5"/>
                    <a:pt x="7" y="12"/>
                    <a:pt x="8" y="19"/>
                  </a:cubicBezTo>
                  <a:cubicBezTo>
                    <a:pt x="7" y="23"/>
                    <a:pt x="5" y="27"/>
                    <a:pt x="3" y="30"/>
                  </a:cubicBezTo>
                  <a:cubicBezTo>
                    <a:pt x="2" y="33"/>
                    <a:pt x="0" y="35"/>
                    <a:pt x="0" y="36"/>
                  </a:cubicBezTo>
                  <a:cubicBezTo>
                    <a:pt x="0" y="38"/>
                    <a:pt x="1" y="40"/>
                    <a:pt x="4" y="40"/>
                  </a:cubicBezTo>
                  <a:cubicBezTo>
                    <a:pt x="10" y="41"/>
                    <a:pt x="13" y="39"/>
                    <a:pt x="13" y="35"/>
                  </a:cubicBezTo>
                  <a:cubicBezTo>
                    <a:pt x="14" y="32"/>
                    <a:pt x="12" y="27"/>
                    <a:pt x="11" y="22"/>
                  </a:cubicBezTo>
                  <a:cubicBezTo>
                    <a:pt x="11" y="21"/>
                    <a:pt x="11" y="21"/>
                    <a:pt x="11" y="20"/>
                  </a:cubicBezTo>
                  <a:cubicBezTo>
                    <a:pt x="13" y="14"/>
                    <a:pt x="14" y="8"/>
                    <a:pt x="11" y="1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  <a:moveTo>
                    <a:pt x="10" y="13"/>
                  </a:moveTo>
                  <a:cubicBezTo>
                    <a:pt x="9" y="10"/>
                    <a:pt x="9" y="8"/>
                    <a:pt x="9" y="6"/>
                  </a:cubicBezTo>
                  <a:cubicBezTo>
                    <a:pt x="10" y="8"/>
                    <a:pt x="10" y="10"/>
                    <a:pt x="10" y="13"/>
                  </a:cubicBezTo>
                  <a:close/>
                  <a:moveTo>
                    <a:pt x="9" y="24"/>
                  </a:moveTo>
                  <a:cubicBezTo>
                    <a:pt x="10" y="28"/>
                    <a:pt x="11" y="32"/>
                    <a:pt x="10" y="34"/>
                  </a:cubicBezTo>
                  <a:cubicBezTo>
                    <a:pt x="10" y="37"/>
                    <a:pt x="8" y="39"/>
                    <a:pt x="4" y="39"/>
                  </a:cubicBezTo>
                  <a:cubicBezTo>
                    <a:pt x="3" y="38"/>
                    <a:pt x="3" y="38"/>
                    <a:pt x="3" y="37"/>
                  </a:cubicBezTo>
                  <a:cubicBezTo>
                    <a:pt x="3" y="36"/>
                    <a:pt x="4" y="33"/>
                    <a:pt x="6" y="31"/>
                  </a:cubicBezTo>
                  <a:cubicBezTo>
                    <a:pt x="7" y="29"/>
                    <a:pt x="8" y="27"/>
                    <a:pt x="9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18"/>
            <p:cNvSpPr>
              <a:spLocks noEditPoints="1"/>
            </p:cNvSpPr>
            <p:nvPr/>
          </p:nvSpPr>
          <p:spPr bwMode="auto">
            <a:xfrm>
              <a:off x="4228" y="795"/>
              <a:ext cx="27" cy="13"/>
            </a:xfrm>
            <a:custGeom>
              <a:avLst/>
              <a:gdLst>
                <a:gd name="T0" fmla="*/ 0 w 40"/>
                <a:gd name="T1" fmla="*/ 4 h 20"/>
                <a:gd name="T2" fmla="*/ 0 w 40"/>
                <a:gd name="T3" fmla="*/ 4 h 20"/>
                <a:gd name="T4" fmla="*/ 19 w 40"/>
                <a:gd name="T5" fmla="*/ 8 h 20"/>
                <a:gd name="T6" fmla="*/ 28 w 40"/>
                <a:gd name="T7" fmla="*/ 15 h 20"/>
                <a:gd name="T8" fmla="*/ 34 w 40"/>
                <a:gd name="T9" fmla="*/ 20 h 20"/>
                <a:gd name="T10" fmla="*/ 38 w 40"/>
                <a:gd name="T11" fmla="*/ 16 h 20"/>
                <a:gd name="T12" fmla="*/ 35 w 40"/>
                <a:gd name="T13" fmla="*/ 7 h 20"/>
                <a:gd name="T14" fmla="*/ 22 w 40"/>
                <a:gd name="T15" fmla="*/ 5 h 20"/>
                <a:gd name="T16" fmla="*/ 20 w 40"/>
                <a:gd name="T17" fmla="*/ 5 h 20"/>
                <a:gd name="T18" fmla="*/ 1 w 40"/>
                <a:gd name="T19" fmla="*/ 2 h 20"/>
                <a:gd name="T20" fmla="*/ 0 w 40"/>
                <a:gd name="T21" fmla="*/ 3 h 20"/>
                <a:gd name="T22" fmla="*/ 0 w 40"/>
                <a:gd name="T23" fmla="*/ 4 h 20"/>
                <a:gd name="T24" fmla="*/ 0 w 40"/>
                <a:gd name="T25" fmla="*/ 4 h 20"/>
                <a:gd name="T26" fmla="*/ 13 w 40"/>
                <a:gd name="T27" fmla="*/ 5 h 20"/>
                <a:gd name="T28" fmla="*/ 6 w 40"/>
                <a:gd name="T29" fmla="*/ 4 h 20"/>
                <a:gd name="T30" fmla="*/ 13 w 40"/>
                <a:gd name="T31" fmla="*/ 5 h 20"/>
                <a:gd name="T32" fmla="*/ 24 w 40"/>
                <a:gd name="T33" fmla="*/ 8 h 20"/>
                <a:gd name="T34" fmla="*/ 34 w 40"/>
                <a:gd name="T35" fmla="*/ 9 h 20"/>
                <a:gd name="T36" fmla="*/ 37 w 40"/>
                <a:gd name="T37" fmla="*/ 16 h 20"/>
                <a:gd name="T38" fmla="*/ 35 w 40"/>
                <a:gd name="T39" fmla="*/ 17 h 20"/>
                <a:gd name="T40" fmla="*/ 30 w 40"/>
                <a:gd name="T41" fmla="*/ 13 h 20"/>
                <a:gd name="T42" fmla="*/ 24 w 40"/>
                <a:gd name="T4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" h="20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4" y="8"/>
                    <a:pt x="12" y="8"/>
                    <a:pt x="19" y="8"/>
                  </a:cubicBezTo>
                  <a:cubicBezTo>
                    <a:pt x="22" y="10"/>
                    <a:pt x="25" y="13"/>
                    <a:pt x="28" y="15"/>
                  </a:cubicBezTo>
                  <a:cubicBezTo>
                    <a:pt x="30" y="17"/>
                    <a:pt x="32" y="19"/>
                    <a:pt x="34" y="20"/>
                  </a:cubicBezTo>
                  <a:cubicBezTo>
                    <a:pt x="36" y="20"/>
                    <a:pt x="37" y="19"/>
                    <a:pt x="38" y="16"/>
                  </a:cubicBezTo>
                  <a:cubicBezTo>
                    <a:pt x="40" y="11"/>
                    <a:pt x="39" y="8"/>
                    <a:pt x="35" y="7"/>
                  </a:cubicBezTo>
                  <a:cubicBezTo>
                    <a:pt x="32" y="5"/>
                    <a:pt x="27" y="5"/>
                    <a:pt x="22" y="5"/>
                  </a:cubicBezTo>
                  <a:cubicBezTo>
                    <a:pt x="21" y="5"/>
                    <a:pt x="21" y="5"/>
                    <a:pt x="20" y="5"/>
                  </a:cubicBezTo>
                  <a:cubicBezTo>
                    <a:pt x="15" y="2"/>
                    <a:pt x="9" y="0"/>
                    <a:pt x="1" y="2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  <a:moveTo>
                    <a:pt x="13" y="5"/>
                  </a:moveTo>
                  <a:cubicBezTo>
                    <a:pt x="10" y="5"/>
                    <a:pt x="8" y="5"/>
                    <a:pt x="6" y="4"/>
                  </a:cubicBezTo>
                  <a:cubicBezTo>
                    <a:pt x="8" y="4"/>
                    <a:pt x="10" y="4"/>
                    <a:pt x="13" y="5"/>
                  </a:cubicBezTo>
                  <a:close/>
                  <a:moveTo>
                    <a:pt x="24" y="8"/>
                  </a:moveTo>
                  <a:cubicBezTo>
                    <a:pt x="28" y="8"/>
                    <a:pt x="31" y="8"/>
                    <a:pt x="34" y="9"/>
                  </a:cubicBezTo>
                  <a:cubicBezTo>
                    <a:pt x="37" y="10"/>
                    <a:pt x="38" y="12"/>
                    <a:pt x="37" y="16"/>
                  </a:cubicBezTo>
                  <a:cubicBezTo>
                    <a:pt x="36" y="17"/>
                    <a:pt x="36" y="17"/>
                    <a:pt x="35" y="17"/>
                  </a:cubicBezTo>
                  <a:cubicBezTo>
                    <a:pt x="34" y="16"/>
                    <a:pt x="32" y="15"/>
                    <a:pt x="30" y="13"/>
                  </a:cubicBezTo>
                  <a:cubicBezTo>
                    <a:pt x="28" y="11"/>
                    <a:pt x="26" y="10"/>
                    <a:pt x="2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19"/>
            <p:cNvSpPr>
              <a:spLocks noEditPoints="1"/>
            </p:cNvSpPr>
            <p:nvPr/>
          </p:nvSpPr>
          <p:spPr bwMode="auto">
            <a:xfrm>
              <a:off x="4214" y="711"/>
              <a:ext cx="19" cy="24"/>
            </a:xfrm>
            <a:custGeom>
              <a:avLst/>
              <a:gdLst>
                <a:gd name="T0" fmla="*/ 2 w 28"/>
                <a:gd name="T1" fmla="*/ 36 h 36"/>
                <a:gd name="T2" fmla="*/ 2 w 28"/>
                <a:gd name="T3" fmla="*/ 36 h 36"/>
                <a:gd name="T4" fmla="*/ 11 w 28"/>
                <a:gd name="T5" fmla="*/ 20 h 36"/>
                <a:gd name="T6" fmla="*/ 21 w 28"/>
                <a:gd name="T7" fmla="*/ 13 h 36"/>
                <a:gd name="T8" fmla="*/ 27 w 28"/>
                <a:gd name="T9" fmla="*/ 9 h 36"/>
                <a:gd name="T10" fmla="*/ 25 w 28"/>
                <a:gd name="T11" fmla="*/ 4 h 36"/>
                <a:gd name="T12" fmla="*/ 15 w 28"/>
                <a:gd name="T13" fmla="*/ 4 h 36"/>
                <a:gd name="T14" fmla="*/ 10 w 28"/>
                <a:gd name="T15" fmla="*/ 16 h 36"/>
                <a:gd name="T16" fmla="*/ 9 w 28"/>
                <a:gd name="T17" fmla="*/ 18 h 36"/>
                <a:gd name="T18" fmla="*/ 0 w 28"/>
                <a:gd name="T19" fmla="*/ 34 h 36"/>
                <a:gd name="T20" fmla="*/ 1 w 28"/>
                <a:gd name="T21" fmla="*/ 36 h 36"/>
                <a:gd name="T22" fmla="*/ 2 w 28"/>
                <a:gd name="T23" fmla="*/ 36 h 36"/>
                <a:gd name="T24" fmla="*/ 2 w 28"/>
                <a:gd name="T25" fmla="*/ 36 h 36"/>
                <a:gd name="T26" fmla="*/ 7 w 28"/>
                <a:gd name="T27" fmla="*/ 25 h 36"/>
                <a:gd name="T28" fmla="*/ 3 w 28"/>
                <a:gd name="T29" fmla="*/ 31 h 36"/>
                <a:gd name="T30" fmla="*/ 7 w 28"/>
                <a:gd name="T31" fmla="*/ 25 h 36"/>
                <a:gd name="T32" fmla="*/ 13 w 28"/>
                <a:gd name="T33" fmla="*/ 15 h 36"/>
                <a:gd name="T34" fmla="*/ 17 w 28"/>
                <a:gd name="T35" fmla="*/ 6 h 36"/>
                <a:gd name="T36" fmla="*/ 25 w 28"/>
                <a:gd name="T37" fmla="*/ 5 h 36"/>
                <a:gd name="T38" fmla="*/ 25 w 28"/>
                <a:gd name="T39" fmla="*/ 7 h 36"/>
                <a:gd name="T40" fmla="*/ 19 w 28"/>
                <a:gd name="T41" fmla="*/ 11 h 36"/>
                <a:gd name="T42" fmla="*/ 13 w 28"/>
                <a:gd name="T43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36">
                  <a:moveTo>
                    <a:pt x="2" y="36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6" y="33"/>
                    <a:pt x="9" y="26"/>
                    <a:pt x="11" y="20"/>
                  </a:cubicBezTo>
                  <a:cubicBezTo>
                    <a:pt x="15" y="17"/>
                    <a:pt x="18" y="15"/>
                    <a:pt x="21" y="13"/>
                  </a:cubicBezTo>
                  <a:cubicBezTo>
                    <a:pt x="24" y="12"/>
                    <a:pt x="26" y="11"/>
                    <a:pt x="27" y="9"/>
                  </a:cubicBezTo>
                  <a:cubicBezTo>
                    <a:pt x="28" y="8"/>
                    <a:pt x="28" y="6"/>
                    <a:pt x="25" y="4"/>
                  </a:cubicBezTo>
                  <a:cubicBezTo>
                    <a:pt x="21" y="0"/>
                    <a:pt x="18" y="1"/>
                    <a:pt x="15" y="4"/>
                  </a:cubicBezTo>
                  <a:cubicBezTo>
                    <a:pt x="13" y="7"/>
                    <a:pt x="11" y="11"/>
                    <a:pt x="10" y="16"/>
                  </a:cubicBezTo>
                  <a:cubicBezTo>
                    <a:pt x="10" y="17"/>
                    <a:pt x="9" y="17"/>
                    <a:pt x="9" y="18"/>
                  </a:cubicBezTo>
                  <a:cubicBezTo>
                    <a:pt x="5" y="22"/>
                    <a:pt x="1" y="27"/>
                    <a:pt x="0" y="34"/>
                  </a:cubicBezTo>
                  <a:cubicBezTo>
                    <a:pt x="0" y="35"/>
                    <a:pt x="0" y="36"/>
                    <a:pt x="1" y="36"/>
                  </a:cubicBezTo>
                  <a:cubicBezTo>
                    <a:pt x="1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lose/>
                  <a:moveTo>
                    <a:pt x="7" y="25"/>
                  </a:moveTo>
                  <a:cubicBezTo>
                    <a:pt x="6" y="27"/>
                    <a:pt x="5" y="29"/>
                    <a:pt x="3" y="31"/>
                  </a:cubicBezTo>
                  <a:cubicBezTo>
                    <a:pt x="4" y="29"/>
                    <a:pt x="5" y="27"/>
                    <a:pt x="7" y="25"/>
                  </a:cubicBezTo>
                  <a:close/>
                  <a:moveTo>
                    <a:pt x="13" y="15"/>
                  </a:moveTo>
                  <a:cubicBezTo>
                    <a:pt x="14" y="11"/>
                    <a:pt x="16" y="8"/>
                    <a:pt x="17" y="6"/>
                  </a:cubicBezTo>
                  <a:cubicBezTo>
                    <a:pt x="19" y="4"/>
                    <a:pt x="21" y="3"/>
                    <a:pt x="25" y="5"/>
                  </a:cubicBezTo>
                  <a:cubicBezTo>
                    <a:pt x="26" y="6"/>
                    <a:pt x="25" y="7"/>
                    <a:pt x="25" y="7"/>
                  </a:cubicBezTo>
                  <a:cubicBezTo>
                    <a:pt x="24" y="8"/>
                    <a:pt x="22" y="10"/>
                    <a:pt x="19" y="11"/>
                  </a:cubicBezTo>
                  <a:cubicBezTo>
                    <a:pt x="17" y="12"/>
                    <a:pt x="15" y="14"/>
                    <a:pt x="13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0"/>
            <p:cNvSpPr>
              <a:spLocks noEditPoints="1"/>
            </p:cNvSpPr>
            <p:nvPr/>
          </p:nvSpPr>
          <p:spPr bwMode="auto">
            <a:xfrm>
              <a:off x="4133" y="714"/>
              <a:ext cx="20" cy="23"/>
            </a:xfrm>
            <a:custGeom>
              <a:avLst/>
              <a:gdLst>
                <a:gd name="T0" fmla="*/ 30 w 30"/>
                <a:gd name="T1" fmla="*/ 34 h 35"/>
                <a:gd name="T2" fmla="*/ 30 w 30"/>
                <a:gd name="T3" fmla="*/ 34 h 35"/>
                <a:gd name="T4" fmla="*/ 17 w 30"/>
                <a:gd name="T5" fmla="*/ 20 h 35"/>
                <a:gd name="T6" fmla="*/ 13 w 30"/>
                <a:gd name="T7" fmla="*/ 9 h 35"/>
                <a:gd name="T8" fmla="*/ 11 w 30"/>
                <a:gd name="T9" fmla="*/ 2 h 35"/>
                <a:gd name="T10" fmla="*/ 5 w 30"/>
                <a:gd name="T11" fmla="*/ 2 h 35"/>
                <a:gd name="T12" fmla="*/ 3 w 30"/>
                <a:gd name="T13" fmla="*/ 12 h 35"/>
                <a:gd name="T14" fmla="*/ 13 w 30"/>
                <a:gd name="T15" fmla="*/ 20 h 35"/>
                <a:gd name="T16" fmla="*/ 14 w 30"/>
                <a:gd name="T17" fmla="*/ 21 h 35"/>
                <a:gd name="T18" fmla="*/ 28 w 30"/>
                <a:gd name="T19" fmla="*/ 35 h 35"/>
                <a:gd name="T20" fmla="*/ 30 w 30"/>
                <a:gd name="T21" fmla="*/ 35 h 35"/>
                <a:gd name="T22" fmla="*/ 30 w 30"/>
                <a:gd name="T23" fmla="*/ 34 h 35"/>
                <a:gd name="T24" fmla="*/ 30 w 30"/>
                <a:gd name="T25" fmla="*/ 34 h 35"/>
                <a:gd name="T26" fmla="*/ 20 w 30"/>
                <a:gd name="T27" fmla="*/ 26 h 35"/>
                <a:gd name="T28" fmla="*/ 25 w 30"/>
                <a:gd name="T29" fmla="*/ 31 h 35"/>
                <a:gd name="T30" fmla="*/ 20 w 30"/>
                <a:gd name="T31" fmla="*/ 26 h 35"/>
                <a:gd name="T32" fmla="*/ 13 w 30"/>
                <a:gd name="T33" fmla="*/ 17 h 35"/>
                <a:gd name="T34" fmla="*/ 5 w 30"/>
                <a:gd name="T35" fmla="*/ 10 h 35"/>
                <a:gd name="T36" fmla="*/ 7 w 30"/>
                <a:gd name="T37" fmla="*/ 3 h 35"/>
                <a:gd name="T38" fmla="*/ 9 w 30"/>
                <a:gd name="T39" fmla="*/ 3 h 35"/>
                <a:gd name="T40" fmla="*/ 11 w 30"/>
                <a:gd name="T41" fmla="*/ 10 h 35"/>
                <a:gd name="T42" fmla="*/ 13 w 30"/>
                <a:gd name="T43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35">
                  <a:moveTo>
                    <a:pt x="30" y="34"/>
                  </a:moveTo>
                  <a:cubicBezTo>
                    <a:pt x="30" y="34"/>
                    <a:pt x="30" y="34"/>
                    <a:pt x="30" y="34"/>
                  </a:cubicBezTo>
                  <a:cubicBezTo>
                    <a:pt x="28" y="28"/>
                    <a:pt x="23" y="24"/>
                    <a:pt x="17" y="20"/>
                  </a:cubicBezTo>
                  <a:cubicBezTo>
                    <a:pt x="15" y="16"/>
                    <a:pt x="14" y="12"/>
                    <a:pt x="13" y="9"/>
                  </a:cubicBezTo>
                  <a:cubicBezTo>
                    <a:pt x="13" y="6"/>
                    <a:pt x="12" y="3"/>
                    <a:pt x="11" y="2"/>
                  </a:cubicBezTo>
                  <a:cubicBezTo>
                    <a:pt x="10" y="0"/>
                    <a:pt x="8" y="0"/>
                    <a:pt x="5" y="2"/>
                  </a:cubicBezTo>
                  <a:cubicBezTo>
                    <a:pt x="1" y="6"/>
                    <a:pt x="0" y="9"/>
                    <a:pt x="3" y="12"/>
                  </a:cubicBezTo>
                  <a:cubicBezTo>
                    <a:pt x="5" y="15"/>
                    <a:pt x="9" y="17"/>
                    <a:pt x="13" y="20"/>
                  </a:cubicBezTo>
                  <a:cubicBezTo>
                    <a:pt x="13" y="21"/>
                    <a:pt x="14" y="21"/>
                    <a:pt x="14" y="21"/>
                  </a:cubicBezTo>
                  <a:cubicBezTo>
                    <a:pt x="17" y="27"/>
                    <a:pt x="21" y="32"/>
                    <a:pt x="28" y="35"/>
                  </a:cubicBezTo>
                  <a:cubicBezTo>
                    <a:pt x="28" y="35"/>
                    <a:pt x="29" y="35"/>
                    <a:pt x="30" y="35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lose/>
                  <a:moveTo>
                    <a:pt x="20" y="26"/>
                  </a:moveTo>
                  <a:cubicBezTo>
                    <a:pt x="22" y="27"/>
                    <a:pt x="24" y="29"/>
                    <a:pt x="25" y="31"/>
                  </a:cubicBezTo>
                  <a:cubicBezTo>
                    <a:pt x="23" y="29"/>
                    <a:pt x="22" y="28"/>
                    <a:pt x="20" y="26"/>
                  </a:cubicBezTo>
                  <a:close/>
                  <a:moveTo>
                    <a:pt x="13" y="17"/>
                  </a:moveTo>
                  <a:cubicBezTo>
                    <a:pt x="10" y="15"/>
                    <a:pt x="7" y="13"/>
                    <a:pt x="5" y="10"/>
                  </a:cubicBezTo>
                  <a:cubicBezTo>
                    <a:pt x="3" y="8"/>
                    <a:pt x="3" y="5"/>
                    <a:pt x="7" y="3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9" y="5"/>
                    <a:pt x="10" y="7"/>
                    <a:pt x="11" y="10"/>
                  </a:cubicBezTo>
                  <a:cubicBezTo>
                    <a:pt x="11" y="12"/>
                    <a:pt x="12" y="15"/>
                    <a:pt x="13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21"/>
            <p:cNvSpPr>
              <a:spLocks noEditPoints="1"/>
            </p:cNvSpPr>
            <p:nvPr/>
          </p:nvSpPr>
          <p:spPr bwMode="auto">
            <a:xfrm>
              <a:off x="4098" y="794"/>
              <a:ext cx="26" cy="16"/>
            </a:xfrm>
            <a:custGeom>
              <a:avLst/>
              <a:gdLst>
                <a:gd name="T0" fmla="*/ 37 w 39"/>
                <a:gd name="T1" fmla="*/ 0 h 24"/>
                <a:gd name="T2" fmla="*/ 37 w 39"/>
                <a:gd name="T3" fmla="*/ 0 h 24"/>
                <a:gd name="T4" fmla="*/ 22 w 39"/>
                <a:gd name="T5" fmla="*/ 10 h 24"/>
                <a:gd name="T6" fmla="*/ 10 w 39"/>
                <a:gd name="T7" fmla="*/ 11 h 24"/>
                <a:gd name="T8" fmla="*/ 3 w 39"/>
                <a:gd name="T9" fmla="*/ 12 h 24"/>
                <a:gd name="T10" fmla="*/ 2 w 39"/>
                <a:gd name="T11" fmla="*/ 18 h 24"/>
                <a:gd name="T12" fmla="*/ 11 w 39"/>
                <a:gd name="T13" fmla="*/ 23 h 24"/>
                <a:gd name="T14" fmla="*/ 21 w 39"/>
                <a:gd name="T15" fmla="*/ 14 h 24"/>
                <a:gd name="T16" fmla="*/ 22 w 39"/>
                <a:gd name="T17" fmla="*/ 13 h 24"/>
                <a:gd name="T18" fmla="*/ 38 w 39"/>
                <a:gd name="T19" fmla="*/ 2 h 24"/>
                <a:gd name="T20" fmla="*/ 38 w 39"/>
                <a:gd name="T21" fmla="*/ 0 h 24"/>
                <a:gd name="T22" fmla="*/ 37 w 39"/>
                <a:gd name="T23" fmla="*/ 0 h 24"/>
                <a:gd name="T24" fmla="*/ 37 w 39"/>
                <a:gd name="T25" fmla="*/ 0 h 24"/>
                <a:gd name="T26" fmla="*/ 28 w 39"/>
                <a:gd name="T27" fmla="*/ 8 h 24"/>
                <a:gd name="T28" fmla="*/ 34 w 39"/>
                <a:gd name="T29" fmla="*/ 4 h 24"/>
                <a:gd name="T30" fmla="*/ 28 w 39"/>
                <a:gd name="T31" fmla="*/ 8 h 24"/>
                <a:gd name="T32" fmla="*/ 18 w 39"/>
                <a:gd name="T33" fmla="*/ 14 h 24"/>
                <a:gd name="T34" fmla="*/ 10 w 39"/>
                <a:gd name="T35" fmla="*/ 20 h 24"/>
                <a:gd name="T36" fmla="*/ 3 w 39"/>
                <a:gd name="T37" fmla="*/ 17 h 24"/>
                <a:gd name="T38" fmla="*/ 4 w 39"/>
                <a:gd name="T39" fmla="*/ 15 h 24"/>
                <a:gd name="T40" fmla="*/ 10 w 39"/>
                <a:gd name="T41" fmla="*/ 14 h 24"/>
                <a:gd name="T42" fmla="*/ 18 w 39"/>
                <a:gd name="T43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24">
                  <a:moveTo>
                    <a:pt x="37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2" y="0"/>
                    <a:pt x="27" y="5"/>
                    <a:pt x="22" y="10"/>
                  </a:cubicBezTo>
                  <a:cubicBezTo>
                    <a:pt x="17" y="11"/>
                    <a:pt x="13" y="11"/>
                    <a:pt x="10" y="11"/>
                  </a:cubicBezTo>
                  <a:cubicBezTo>
                    <a:pt x="7" y="12"/>
                    <a:pt x="4" y="12"/>
                    <a:pt x="3" y="12"/>
                  </a:cubicBezTo>
                  <a:cubicBezTo>
                    <a:pt x="1" y="13"/>
                    <a:pt x="0" y="15"/>
                    <a:pt x="2" y="18"/>
                  </a:cubicBezTo>
                  <a:cubicBezTo>
                    <a:pt x="4" y="23"/>
                    <a:pt x="7" y="24"/>
                    <a:pt x="11" y="23"/>
                  </a:cubicBezTo>
                  <a:cubicBezTo>
                    <a:pt x="14" y="21"/>
                    <a:pt x="17" y="18"/>
                    <a:pt x="21" y="14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8" y="11"/>
                    <a:pt x="34" y="9"/>
                    <a:pt x="38" y="2"/>
                  </a:cubicBezTo>
                  <a:cubicBezTo>
                    <a:pt x="39" y="2"/>
                    <a:pt x="39" y="1"/>
                    <a:pt x="38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lose/>
                  <a:moveTo>
                    <a:pt x="28" y="8"/>
                  </a:moveTo>
                  <a:cubicBezTo>
                    <a:pt x="30" y="6"/>
                    <a:pt x="32" y="5"/>
                    <a:pt x="34" y="4"/>
                  </a:cubicBezTo>
                  <a:cubicBezTo>
                    <a:pt x="32" y="6"/>
                    <a:pt x="30" y="7"/>
                    <a:pt x="28" y="8"/>
                  </a:cubicBezTo>
                  <a:close/>
                  <a:moveTo>
                    <a:pt x="18" y="14"/>
                  </a:moveTo>
                  <a:cubicBezTo>
                    <a:pt x="15" y="16"/>
                    <a:pt x="12" y="19"/>
                    <a:pt x="10" y="20"/>
                  </a:cubicBezTo>
                  <a:cubicBezTo>
                    <a:pt x="7" y="21"/>
                    <a:pt x="5" y="21"/>
                    <a:pt x="3" y="17"/>
                  </a:cubicBezTo>
                  <a:cubicBezTo>
                    <a:pt x="3" y="16"/>
                    <a:pt x="3" y="16"/>
                    <a:pt x="4" y="15"/>
                  </a:cubicBezTo>
                  <a:cubicBezTo>
                    <a:pt x="5" y="15"/>
                    <a:pt x="7" y="14"/>
                    <a:pt x="10" y="14"/>
                  </a:cubicBezTo>
                  <a:cubicBezTo>
                    <a:pt x="13" y="14"/>
                    <a:pt x="15" y="14"/>
                    <a:pt x="18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22"/>
            <p:cNvSpPr>
              <a:spLocks noEditPoints="1"/>
            </p:cNvSpPr>
            <p:nvPr/>
          </p:nvSpPr>
          <p:spPr bwMode="auto">
            <a:xfrm>
              <a:off x="4235" y="819"/>
              <a:ext cx="12" cy="10"/>
            </a:xfrm>
            <a:custGeom>
              <a:avLst/>
              <a:gdLst>
                <a:gd name="T0" fmla="*/ 4 w 18"/>
                <a:gd name="T1" fmla="*/ 12 h 15"/>
                <a:gd name="T2" fmla="*/ 12 w 18"/>
                <a:gd name="T3" fmla="*/ 11 h 15"/>
                <a:gd name="T4" fmla="*/ 14 w 18"/>
                <a:gd name="T5" fmla="*/ 9 h 15"/>
                <a:gd name="T6" fmla="*/ 2 w 18"/>
                <a:gd name="T7" fmla="*/ 3 h 15"/>
                <a:gd name="T8" fmla="*/ 0 w 18"/>
                <a:gd name="T9" fmla="*/ 5 h 15"/>
                <a:gd name="T10" fmla="*/ 4 w 18"/>
                <a:gd name="T11" fmla="*/ 12 h 15"/>
                <a:gd name="T12" fmla="*/ 6 w 18"/>
                <a:gd name="T13" fmla="*/ 8 h 15"/>
                <a:gd name="T14" fmla="*/ 5 w 18"/>
                <a:gd name="T15" fmla="*/ 6 h 15"/>
                <a:gd name="T16" fmla="*/ 7 w 18"/>
                <a:gd name="T17" fmla="*/ 4 h 15"/>
                <a:gd name="T18" fmla="*/ 6 w 18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5">
                  <a:moveTo>
                    <a:pt x="4" y="12"/>
                  </a:moveTo>
                  <a:cubicBezTo>
                    <a:pt x="6" y="15"/>
                    <a:pt x="10" y="14"/>
                    <a:pt x="12" y="11"/>
                  </a:cubicBezTo>
                  <a:cubicBezTo>
                    <a:pt x="13" y="11"/>
                    <a:pt x="14" y="10"/>
                    <a:pt x="14" y="9"/>
                  </a:cubicBezTo>
                  <a:cubicBezTo>
                    <a:pt x="18" y="1"/>
                    <a:pt x="7" y="0"/>
                    <a:pt x="2" y="3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7"/>
                    <a:pt x="2" y="10"/>
                    <a:pt x="4" y="12"/>
                  </a:cubicBezTo>
                  <a:close/>
                  <a:moveTo>
                    <a:pt x="6" y="8"/>
                  </a:moveTo>
                  <a:cubicBezTo>
                    <a:pt x="5" y="7"/>
                    <a:pt x="5" y="6"/>
                    <a:pt x="5" y="6"/>
                  </a:cubicBezTo>
                  <a:cubicBezTo>
                    <a:pt x="6" y="5"/>
                    <a:pt x="6" y="5"/>
                    <a:pt x="7" y="4"/>
                  </a:cubicBezTo>
                  <a:cubicBezTo>
                    <a:pt x="13" y="1"/>
                    <a:pt x="9" y="15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23"/>
            <p:cNvSpPr>
              <a:spLocks noEditPoints="1"/>
            </p:cNvSpPr>
            <p:nvPr/>
          </p:nvSpPr>
          <p:spPr bwMode="auto">
            <a:xfrm>
              <a:off x="4245" y="775"/>
              <a:ext cx="12" cy="10"/>
            </a:xfrm>
            <a:custGeom>
              <a:avLst/>
              <a:gdLst>
                <a:gd name="T0" fmla="*/ 4 w 18"/>
                <a:gd name="T1" fmla="*/ 12 h 15"/>
                <a:gd name="T2" fmla="*/ 12 w 18"/>
                <a:gd name="T3" fmla="*/ 11 h 15"/>
                <a:gd name="T4" fmla="*/ 14 w 18"/>
                <a:gd name="T5" fmla="*/ 8 h 15"/>
                <a:gd name="T6" fmla="*/ 2 w 18"/>
                <a:gd name="T7" fmla="*/ 2 h 15"/>
                <a:gd name="T8" fmla="*/ 0 w 18"/>
                <a:gd name="T9" fmla="*/ 4 h 15"/>
                <a:gd name="T10" fmla="*/ 4 w 18"/>
                <a:gd name="T11" fmla="*/ 12 h 15"/>
                <a:gd name="T12" fmla="*/ 6 w 18"/>
                <a:gd name="T13" fmla="*/ 7 h 15"/>
                <a:gd name="T14" fmla="*/ 5 w 18"/>
                <a:gd name="T15" fmla="*/ 5 h 15"/>
                <a:gd name="T16" fmla="*/ 6 w 18"/>
                <a:gd name="T17" fmla="*/ 4 h 15"/>
                <a:gd name="T18" fmla="*/ 6 w 18"/>
                <a:gd name="T19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5">
                  <a:moveTo>
                    <a:pt x="4" y="12"/>
                  </a:moveTo>
                  <a:cubicBezTo>
                    <a:pt x="6" y="14"/>
                    <a:pt x="9" y="13"/>
                    <a:pt x="12" y="11"/>
                  </a:cubicBezTo>
                  <a:cubicBezTo>
                    <a:pt x="13" y="10"/>
                    <a:pt x="13" y="9"/>
                    <a:pt x="14" y="8"/>
                  </a:cubicBezTo>
                  <a:cubicBezTo>
                    <a:pt x="18" y="1"/>
                    <a:pt x="6" y="0"/>
                    <a:pt x="2" y="2"/>
                  </a:cubicBezTo>
                  <a:cubicBezTo>
                    <a:pt x="1" y="3"/>
                    <a:pt x="0" y="4"/>
                    <a:pt x="0" y="4"/>
                  </a:cubicBezTo>
                  <a:cubicBezTo>
                    <a:pt x="0" y="7"/>
                    <a:pt x="2" y="10"/>
                    <a:pt x="4" y="12"/>
                  </a:cubicBezTo>
                  <a:close/>
                  <a:moveTo>
                    <a:pt x="6" y="7"/>
                  </a:moveTo>
                  <a:cubicBezTo>
                    <a:pt x="5" y="7"/>
                    <a:pt x="5" y="6"/>
                    <a:pt x="5" y="5"/>
                  </a:cubicBezTo>
                  <a:cubicBezTo>
                    <a:pt x="5" y="5"/>
                    <a:pt x="6" y="4"/>
                    <a:pt x="6" y="4"/>
                  </a:cubicBezTo>
                  <a:cubicBezTo>
                    <a:pt x="13" y="1"/>
                    <a:pt x="8" y="15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24"/>
            <p:cNvSpPr>
              <a:spLocks noEditPoints="1"/>
            </p:cNvSpPr>
            <p:nvPr/>
          </p:nvSpPr>
          <p:spPr bwMode="auto">
            <a:xfrm>
              <a:off x="4236" y="733"/>
              <a:ext cx="12" cy="10"/>
            </a:xfrm>
            <a:custGeom>
              <a:avLst/>
              <a:gdLst>
                <a:gd name="T0" fmla="*/ 4 w 18"/>
                <a:gd name="T1" fmla="*/ 11 h 14"/>
                <a:gd name="T2" fmla="*/ 12 w 18"/>
                <a:gd name="T3" fmla="*/ 11 h 14"/>
                <a:gd name="T4" fmla="*/ 14 w 18"/>
                <a:gd name="T5" fmla="*/ 8 h 14"/>
                <a:gd name="T6" fmla="*/ 2 w 18"/>
                <a:gd name="T7" fmla="*/ 2 h 14"/>
                <a:gd name="T8" fmla="*/ 0 w 18"/>
                <a:gd name="T9" fmla="*/ 4 h 14"/>
                <a:gd name="T10" fmla="*/ 4 w 18"/>
                <a:gd name="T11" fmla="*/ 11 h 14"/>
                <a:gd name="T12" fmla="*/ 6 w 18"/>
                <a:gd name="T13" fmla="*/ 7 h 14"/>
                <a:gd name="T14" fmla="*/ 5 w 18"/>
                <a:gd name="T15" fmla="*/ 5 h 14"/>
                <a:gd name="T16" fmla="*/ 6 w 18"/>
                <a:gd name="T17" fmla="*/ 4 h 14"/>
                <a:gd name="T18" fmla="*/ 6 w 18"/>
                <a:gd name="T1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4">
                  <a:moveTo>
                    <a:pt x="4" y="11"/>
                  </a:moveTo>
                  <a:cubicBezTo>
                    <a:pt x="6" y="14"/>
                    <a:pt x="10" y="13"/>
                    <a:pt x="12" y="11"/>
                  </a:cubicBezTo>
                  <a:cubicBezTo>
                    <a:pt x="13" y="10"/>
                    <a:pt x="14" y="9"/>
                    <a:pt x="14" y="8"/>
                  </a:cubicBezTo>
                  <a:cubicBezTo>
                    <a:pt x="18" y="1"/>
                    <a:pt x="6" y="0"/>
                    <a:pt x="2" y="2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7"/>
                    <a:pt x="2" y="9"/>
                    <a:pt x="4" y="11"/>
                  </a:cubicBezTo>
                  <a:close/>
                  <a:moveTo>
                    <a:pt x="6" y="7"/>
                  </a:moveTo>
                  <a:cubicBezTo>
                    <a:pt x="5" y="6"/>
                    <a:pt x="5" y="6"/>
                    <a:pt x="5" y="5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13" y="0"/>
                    <a:pt x="8" y="14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25"/>
            <p:cNvSpPr>
              <a:spLocks noEditPoints="1"/>
            </p:cNvSpPr>
            <p:nvPr/>
          </p:nvSpPr>
          <p:spPr bwMode="auto">
            <a:xfrm>
              <a:off x="4197" y="707"/>
              <a:ext cx="12" cy="10"/>
            </a:xfrm>
            <a:custGeom>
              <a:avLst/>
              <a:gdLst>
                <a:gd name="T0" fmla="*/ 4 w 18"/>
                <a:gd name="T1" fmla="*/ 11 h 15"/>
                <a:gd name="T2" fmla="*/ 12 w 18"/>
                <a:gd name="T3" fmla="*/ 11 h 15"/>
                <a:gd name="T4" fmla="*/ 14 w 18"/>
                <a:gd name="T5" fmla="*/ 8 h 15"/>
                <a:gd name="T6" fmla="*/ 2 w 18"/>
                <a:gd name="T7" fmla="*/ 2 h 15"/>
                <a:gd name="T8" fmla="*/ 0 w 18"/>
                <a:gd name="T9" fmla="*/ 4 h 15"/>
                <a:gd name="T10" fmla="*/ 4 w 18"/>
                <a:gd name="T11" fmla="*/ 11 h 15"/>
                <a:gd name="T12" fmla="*/ 6 w 18"/>
                <a:gd name="T13" fmla="*/ 7 h 15"/>
                <a:gd name="T14" fmla="*/ 5 w 18"/>
                <a:gd name="T15" fmla="*/ 5 h 15"/>
                <a:gd name="T16" fmla="*/ 6 w 18"/>
                <a:gd name="T17" fmla="*/ 4 h 15"/>
                <a:gd name="T18" fmla="*/ 6 w 18"/>
                <a:gd name="T19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5">
                  <a:moveTo>
                    <a:pt x="4" y="11"/>
                  </a:moveTo>
                  <a:cubicBezTo>
                    <a:pt x="6" y="14"/>
                    <a:pt x="10" y="13"/>
                    <a:pt x="12" y="11"/>
                  </a:cubicBezTo>
                  <a:cubicBezTo>
                    <a:pt x="13" y="10"/>
                    <a:pt x="14" y="9"/>
                    <a:pt x="14" y="8"/>
                  </a:cubicBezTo>
                  <a:cubicBezTo>
                    <a:pt x="18" y="1"/>
                    <a:pt x="6" y="0"/>
                    <a:pt x="2" y="2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0" y="7"/>
                    <a:pt x="2" y="10"/>
                    <a:pt x="4" y="11"/>
                  </a:cubicBezTo>
                  <a:close/>
                  <a:moveTo>
                    <a:pt x="6" y="7"/>
                  </a:moveTo>
                  <a:cubicBezTo>
                    <a:pt x="5" y="7"/>
                    <a:pt x="5" y="6"/>
                    <a:pt x="5" y="5"/>
                  </a:cubicBezTo>
                  <a:cubicBezTo>
                    <a:pt x="5" y="5"/>
                    <a:pt x="6" y="4"/>
                    <a:pt x="6" y="4"/>
                  </a:cubicBezTo>
                  <a:cubicBezTo>
                    <a:pt x="13" y="0"/>
                    <a:pt x="8" y="15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26"/>
            <p:cNvSpPr>
              <a:spLocks noEditPoints="1"/>
            </p:cNvSpPr>
            <p:nvPr/>
          </p:nvSpPr>
          <p:spPr bwMode="auto">
            <a:xfrm>
              <a:off x="4153" y="700"/>
              <a:ext cx="13" cy="10"/>
            </a:xfrm>
            <a:custGeom>
              <a:avLst/>
              <a:gdLst>
                <a:gd name="T0" fmla="*/ 4 w 18"/>
                <a:gd name="T1" fmla="*/ 12 h 15"/>
                <a:gd name="T2" fmla="*/ 12 w 18"/>
                <a:gd name="T3" fmla="*/ 11 h 15"/>
                <a:gd name="T4" fmla="*/ 14 w 18"/>
                <a:gd name="T5" fmla="*/ 8 h 15"/>
                <a:gd name="T6" fmla="*/ 2 w 18"/>
                <a:gd name="T7" fmla="*/ 2 h 15"/>
                <a:gd name="T8" fmla="*/ 0 w 18"/>
                <a:gd name="T9" fmla="*/ 5 h 15"/>
                <a:gd name="T10" fmla="*/ 4 w 18"/>
                <a:gd name="T11" fmla="*/ 12 h 15"/>
                <a:gd name="T12" fmla="*/ 6 w 18"/>
                <a:gd name="T13" fmla="*/ 8 h 15"/>
                <a:gd name="T14" fmla="*/ 5 w 18"/>
                <a:gd name="T15" fmla="*/ 5 h 15"/>
                <a:gd name="T16" fmla="*/ 7 w 18"/>
                <a:gd name="T17" fmla="*/ 4 h 15"/>
                <a:gd name="T18" fmla="*/ 6 w 18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5">
                  <a:moveTo>
                    <a:pt x="4" y="12"/>
                  </a:moveTo>
                  <a:cubicBezTo>
                    <a:pt x="6" y="14"/>
                    <a:pt x="10" y="14"/>
                    <a:pt x="12" y="11"/>
                  </a:cubicBezTo>
                  <a:cubicBezTo>
                    <a:pt x="13" y="10"/>
                    <a:pt x="14" y="9"/>
                    <a:pt x="14" y="8"/>
                  </a:cubicBezTo>
                  <a:cubicBezTo>
                    <a:pt x="18" y="1"/>
                    <a:pt x="7" y="0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7"/>
                    <a:pt x="2" y="10"/>
                    <a:pt x="4" y="12"/>
                  </a:cubicBezTo>
                  <a:close/>
                  <a:moveTo>
                    <a:pt x="6" y="8"/>
                  </a:moveTo>
                  <a:cubicBezTo>
                    <a:pt x="5" y="7"/>
                    <a:pt x="5" y="6"/>
                    <a:pt x="5" y="5"/>
                  </a:cubicBezTo>
                  <a:cubicBezTo>
                    <a:pt x="6" y="5"/>
                    <a:pt x="6" y="4"/>
                    <a:pt x="7" y="4"/>
                  </a:cubicBezTo>
                  <a:cubicBezTo>
                    <a:pt x="13" y="1"/>
                    <a:pt x="9" y="15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27"/>
            <p:cNvSpPr>
              <a:spLocks noEditPoints="1"/>
            </p:cNvSpPr>
            <p:nvPr/>
          </p:nvSpPr>
          <p:spPr bwMode="auto">
            <a:xfrm>
              <a:off x="4117" y="731"/>
              <a:ext cx="12" cy="10"/>
            </a:xfrm>
            <a:custGeom>
              <a:avLst/>
              <a:gdLst>
                <a:gd name="T0" fmla="*/ 4 w 18"/>
                <a:gd name="T1" fmla="*/ 12 h 15"/>
                <a:gd name="T2" fmla="*/ 13 w 18"/>
                <a:gd name="T3" fmla="*/ 11 h 15"/>
                <a:gd name="T4" fmla="*/ 15 w 18"/>
                <a:gd name="T5" fmla="*/ 9 h 15"/>
                <a:gd name="T6" fmla="*/ 3 w 18"/>
                <a:gd name="T7" fmla="*/ 2 h 15"/>
                <a:gd name="T8" fmla="*/ 1 w 18"/>
                <a:gd name="T9" fmla="*/ 5 h 15"/>
                <a:gd name="T10" fmla="*/ 4 w 18"/>
                <a:gd name="T11" fmla="*/ 12 h 15"/>
                <a:gd name="T12" fmla="*/ 6 w 18"/>
                <a:gd name="T13" fmla="*/ 8 h 15"/>
                <a:gd name="T14" fmla="*/ 6 w 18"/>
                <a:gd name="T15" fmla="*/ 5 h 15"/>
                <a:gd name="T16" fmla="*/ 7 w 18"/>
                <a:gd name="T17" fmla="*/ 4 h 15"/>
                <a:gd name="T18" fmla="*/ 6 w 18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5">
                  <a:moveTo>
                    <a:pt x="4" y="12"/>
                  </a:moveTo>
                  <a:cubicBezTo>
                    <a:pt x="7" y="14"/>
                    <a:pt x="10" y="14"/>
                    <a:pt x="13" y="11"/>
                  </a:cubicBezTo>
                  <a:cubicBezTo>
                    <a:pt x="14" y="10"/>
                    <a:pt x="14" y="9"/>
                    <a:pt x="15" y="9"/>
                  </a:cubicBezTo>
                  <a:cubicBezTo>
                    <a:pt x="18" y="1"/>
                    <a:pt x="7" y="0"/>
                    <a:pt x="3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0" y="7"/>
                    <a:pt x="3" y="10"/>
                    <a:pt x="4" y="12"/>
                  </a:cubicBezTo>
                  <a:close/>
                  <a:moveTo>
                    <a:pt x="6" y="8"/>
                  </a:moveTo>
                  <a:cubicBezTo>
                    <a:pt x="6" y="7"/>
                    <a:pt x="6" y="6"/>
                    <a:pt x="6" y="5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13" y="1"/>
                    <a:pt x="9" y="15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28"/>
            <p:cNvSpPr>
              <a:spLocks noEditPoints="1"/>
            </p:cNvSpPr>
            <p:nvPr/>
          </p:nvSpPr>
          <p:spPr bwMode="auto">
            <a:xfrm>
              <a:off x="4095" y="771"/>
              <a:ext cx="12" cy="10"/>
            </a:xfrm>
            <a:custGeom>
              <a:avLst/>
              <a:gdLst>
                <a:gd name="T0" fmla="*/ 4 w 18"/>
                <a:gd name="T1" fmla="*/ 12 h 15"/>
                <a:gd name="T2" fmla="*/ 13 w 18"/>
                <a:gd name="T3" fmla="*/ 11 h 15"/>
                <a:gd name="T4" fmla="*/ 15 w 18"/>
                <a:gd name="T5" fmla="*/ 8 h 15"/>
                <a:gd name="T6" fmla="*/ 3 w 18"/>
                <a:gd name="T7" fmla="*/ 2 h 15"/>
                <a:gd name="T8" fmla="*/ 1 w 18"/>
                <a:gd name="T9" fmla="*/ 5 h 15"/>
                <a:gd name="T10" fmla="*/ 4 w 18"/>
                <a:gd name="T11" fmla="*/ 12 h 15"/>
                <a:gd name="T12" fmla="*/ 6 w 18"/>
                <a:gd name="T13" fmla="*/ 8 h 15"/>
                <a:gd name="T14" fmla="*/ 6 w 18"/>
                <a:gd name="T15" fmla="*/ 5 h 15"/>
                <a:gd name="T16" fmla="*/ 7 w 18"/>
                <a:gd name="T17" fmla="*/ 4 h 15"/>
                <a:gd name="T18" fmla="*/ 6 w 18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5">
                  <a:moveTo>
                    <a:pt x="4" y="12"/>
                  </a:moveTo>
                  <a:cubicBezTo>
                    <a:pt x="7" y="14"/>
                    <a:pt x="10" y="14"/>
                    <a:pt x="13" y="11"/>
                  </a:cubicBezTo>
                  <a:cubicBezTo>
                    <a:pt x="13" y="10"/>
                    <a:pt x="14" y="9"/>
                    <a:pt x="15" y="8"/>
                  </a:cubicBezTo>
                  <a:cubicBezTo>
                    <a:pt x="18" y="1"/>
                    <a:pt x="7" y="0"/>
                    <a:pt x="3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0" y="7"/>
                    <a:pt x="2" y="10"/>
                    <a:pt x="4" y="12"/>
                  </a:cubicBezTo>
                  <a:close/>
                  <a:moveTo>
                    <a:pt x="6" y="8"/>
                  </a:moveTo>
                  <a:cubicBezTo>
                    <a:pt x="6" y="7"/>
                    <a:pt x="6" y="6"/>
                    <a:pt x="6" y="5"/>
                  </a:cubicBezTo>
                  <a:cubicBezTo>
                    <a:pt x="6" y="5"/>
                    <a:pt x="6" y="4"/>
                    <a:pt x="7" y="4"/>
                  </a:cubicBezTo>
                  <a:cubicBezTo>
                    <a:pt x="13" y="1"/>
                    <a:pt x="9" y="15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29"/>
            <p:cNvSpPr>
              <a:spLocks noEditPoints="1"/>
            </p:cNvSpPr>
            <p:nvPr/>
          </p:nvSpPr>
          <p:spPr bwMode="auto">
            <a:xfrm>
              <a:off x="4115" y="817"/>
              <a:ext cx="12" cy="10"/>
            </a:xfrm>
            <a:custGeom>
              <a:avLst/>
              <a:gdLst>
                <a:gd name="T0" fmla="*/ 4 w 18"/>
                <a:gd name="T1" fmla="*/ 12 h 15"/>
                <a:gd name="T2" fmla="*/ 13 w 18"/>
                <a:gd name="T3" fmla="*/ 11 h 15"/>
                <a:gd name="T4" fmla="*/ 15 w 18"/>
                <a:gd name="T5" fmla="*/ 9 h 15"/>
                <a:gd name="T6" fmla="*/ 3 w 18"/>
                <a:gd name="T7" fmla="*/ 3 h 15"/>
                <a:gd name="T8" fmla="*/ 1 w 18"/>
                <a:gd name="T9" fmla="*/ 5 h 15"/>
                <a:gd name="T10" fmla="*/ 4 w 18"/>
                <a:gd name="T11" fmla="*/ 12 h 15"/>
                <a:gd name="T12" fmla="*/ 6 w 18"/>
                <a:gd name="T13" fmla="*/ 8 h 15"/>
                <a:gd name="T14" fmla="*/ 6 w 18"/>
                <a:gd name="T15" fmla="*/ 6 h 15"/>
                <a:gd name="T16" fmla="*/ 7 w 18"/>
                <a:gd name="T17" fmla="*/ 4 h 15"/>
                <a:gd name="T18" fmla="*/ 6 w 18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5">
                  <a:moveTo>
                    <a:pt x="4" y="12"/>
                  </a:moveTo>
                  <a:cubicBezTo>
                    <a:pt x="7" y="14"/>
                    <a:pt x="10" y="14"/>
                    <a:pt x="13" y="11"/>
                  </a:cubicBezTo>
                  <a:cubicBezTo>
                    <a:pt x="14" y="11"/>
                    <a:pt x="14" y="10"/>
                    <a:pt x="15" y="9"/>
                  </a:cubicBezTo>
                  <a:cubicBezTo>
                    <a:pt x="18" y="1"/>
                    <a:pt x="7" y="0"/>
                    <a:pt x="3" y="3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0" y="7"/>
                    <a:pt x="3" y="10"/>
                    <a:pt x="4" y="12"/>
                  </a:cubicBezTo>
                  <a:close/>
                  <a:moveTo>
                    <a:pt x="6" y="8"/>
                  </a:moveTo>
                  <a:cubicBezTo>
                    <a:pt x="6" y="7"/>
                    <a:pt x="6" y="6"/>
                    <a:pt x="6" y="6"/>
                  </a:cubicBezTo>
                  <a:cubicBezTo>
                    <a:pt x="6" y="5"/>
                    <a:pt x="7" y="5"/>
                    <a:pt x="7" y="4"/>
                  </a:cubicBezTo>
                  <a:cubicBezTo>
                    <a:pt x="13" y="1"/>
                    <a:pt x="9" y="15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30"/>
            <p:cNvSpPr>
              <a:spLocks noEditPoints="1"/>
            </p:cNvSpPr>
            <p:nvPr/>
          </p:nvSpPr>
          <p:spPr bwMode="auto">
            <a:xfrm>
              <a:off x="4149" y="843"/>
              <a:ext cx="12" cy="10"/>
            </a:xfrm>
            <a:custGeom>
              <a:avLst/>
              <a:gdLst>
                <a:gd name="T0" fmla="*/ 4 w 18"/>
                <a:gd name="T1" fmla="*/ 12 h 15"/>
                <a:gd name="T2" fmla="*/ 12 w 18"/>
                <a:gd name="T3" fmla="*/ 11 h 15"/>
                <a:gd name="T4" fmla="*/ 14 w 18"/>
                <a:gd name="T5" fmla="*/ 9 h 15"/>
                <a:gd name="T6" fmla="*/ 2 w 18"/>
                <a:gd name="T7" fmla="*/ 3 h 15"/>
                <a:gd name="T8" fmla="*/ 0 w 18"/>
                <a:gd name="T9" fmla="*/ 5 h 15"/>
                <a:gd name="T10" fmla="*/ 4 w 18"/>
                <a:gd name="T11" fmla="*/ 12 h 15"/>
                <a:gd name="T12" fmla="*/ 6 w 18"/>
                <a:gd name="T13" fmla="*/ 8 h 15"/>
                <a:gd name="T14" fmla="*/ 5 w 18"/>
                <a:gd name="T15" fmla="*/ 6 h 15"/>
                <a:gd name="T16" fmla="*/ 6 w 18"/>
                <a:gd name="T17" fmla="*/ 4 h 15"/>
                <a:gd name="T18" fmla="*/ 6 w 18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5">
                  <a:moveTo>
                    <a:pt x="4" y="12"/>
                  </a:moveTo>
                  <a:cubicBezTo>
                    <a:pt x="6" y="15"/>
                    <a:pt x="9" y="14"/>
                    <a:pt x="12" y="11"/>
                  </a:cubicBezTo>
                  <a:cubicBezTo>
                    <a:pt x="13" y="11"/>
                    <a:pt x="14" y="10"/>
                    <a:pt x="14" y="9"/>
                  </a:cubicBezTo>
                  <a:cubicBezTo>
                    <a:pt x="18" y="1"/>
                    <a:pt x="6" y="0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7"/>
                    <a:pt x="2" y="10"/>
                    <a:pt x="4" y="12"/>
                  </a:cubicBezTo>
                  <a:close/>
                  <a:moveTo>
                    <a:pt x="6" y="8"/>
                  </a:moveTo>
                  <a:cubicBezTo>
                    <a:pt x="5" y="7"/>
                    <a:pt x="5" y="6"/>
                    <a:pt x="5" y="6"/>
                  </a:cubicBezTo>
                  <a:cubicBezTo>
                    <a:pt x="5" y="5"/>
                    <a:pt x="6" y="5"/>
                    <a:pt x="6" y="4"/>
                  </a:cubicBezTo>
                  <a:cubicBezTo>
                    <a:pt x="13" y="1"/>
                    <a:pt x="8" y="15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31"/>
            <p:cNvSpPr>
              <a:spLocks noEditPoints="1"/>
            </p:cNvSpPr>
            <p:nvPr/>
          </p:nvSpPr>
          <p:spPr bwMode="auto">
            <a:xfrm>
              <a:off x="4191" y="842"/>
              <a:ext cx="12" cy="10"/>
            </a:xfrm>
            <a:custGeom>
              <a:avLst/>
              <a:gdLst>
                <a:gd name="T0" fmla="*/ 4 w 18"/>
                <a:gd name="T1" fmla="*/ 12 h 15"/>
                <a:gd name="T2" fmla="*/ 12 w 18"/>
                <a:gd name="T3" fmla="*/ 11 h 15"/>
                <a:gd name="T4" fmla="*/ 14 w 18"/>
                <a:gd name="T5" fmla="*/ 8 h 15"/>
                <a:gd name="T6" fmla="*/ 2 w 18"/>
                <a:gd name="T7" fmla="*/ 2 h 15"/>
                <a:gd name="T8" fmla="*/ 1 w 18"/>
                <a:gd name="T9" fmla="*/ 5 h 15"/>
                <a:gd name="T10" fmla="*/ 4 w 18"/>
                <a:gd name="T11" fmla="*/ 12 h 15"/>
                <a:gd name="T12" fmla="*/ 6 w 18"/>
                <a:gd name="T13" fmla="*/ 8 h 15"/>
                <a:gd name="T14" fmla="*/ 6 w 18"/>
                <a:gd name="T15" fmla="*/ 5 h 15"/>
                <a:gd name="T16" fmla="*/ 7 w 18"/>
                <a:gd name="T17" fmla="*/ 4 h 15"/>
                <a:gd name="T18" fmla="*/ 6 w 18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5">
                  <a:moveTo>
                    <a:pt x="4" y="12"/>
                  </a:moveTo>
                  <a:cubicBezTo>
                    <a:pt x="6" y="14"/>
                    <a:pt x="10" y="14"/>
                    <a:pt x="12" y="11"/>
                  </a:cubicBezTo>
                  <a:cubicBezTo>
                    <a:pt x="13" y="10"/>
                    <a:pt x="14" y="9"/>
                    <a:pt x="14" y="8"/>
                  </a:cubicBezTo>
                  <a:cubicBezTo>
                    <a:pt x="18" y="1"/>
                    <a:pt x="7" y="0"/>
                    <a:pt x="2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7"/>
                    <a:pt x="2" y="10"/>
                    <a:pt x="4" y="12"/>
                  </a:cubicBezTo>
                  <a:close/>
                  <a:moveTo>
                    <a:pt x="6" y="8"/>
                  </a:moveTo>
                  <a:cubicBezTo>
                    <a:pt x="6" y="7"/>
                    <a:pt x="5" y="6"/>
                    <a:pt x="6" y="5"/>
                  </a:cubicBezTo>
                  <a:cubicBezTo>
                    <a:pt x="6" y="5"/>
                    <a:pt x="6" y="4"/>
                    <a:pt x="7" y="4"/>
                  </a:cubicBezTo>
                  <a:cubicBezTo>
                    <a:pt x="13" y="1"/>
                    <a:pt x="9" y="15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32"/>
            <p:cNvSpPr>
              <a:spLocks noEditPoints="1"/>
            </p:cNvSpPr>
            <p:nvPr/>
          </p:nvSpPr>
          <p:spPr bwMode="auto">
            <a:xfrm>
              <a:off x="4168" y="791"/>
              <a:ext cx="24" cy="19"/>
            </a:xfrm>
            <a:custGeom>
              <a:avLst/>
              <a:gdLst>
                <a:gd name="T0" fmla="*/ 0 w 36"/>
                <a:gd name="T1" fmla="*/ 4 h 29"/>
                <a:gd name="T2" fmla="*/ 3 w 36"/>
                <a:gd name="T3" fmla="*/ 8 h 29"/>
                <a:gd name="T4" fmla="*/ 19 w 36"/>
                <a:gd name="T5" fmla="*/ 29 h 29"/>
                <a:gd name="T6" fmla="*/ 19 w 36"/>
                <a:gd name="T7" fmla="*/ 29 h 29"/>
                <a:gd name="T8" fmla="*/ 21 w 36"/>
                <a:gd name="T9" fmla="*/ 28 h 29"/>
                <a:gd name="T10" fmla="*/ 21 w 36"/>
                <a:gd name="T11" fmla="*/ 28 h 29"/>
                <a:gd name="T12" fmla="*/ 24 w 36"/>
                <a:gd name="T13" fmla="*/ 22 h 29"/>
                <a:gd name="T14" fmla="*/ 35 w 36"/>
                <a:gd name="T15" fmla="*/ 3 h 29"/>
                <a:gd name="T16" fmla="*/ 29 w 36"/>
                <a:gd name="T17" fmla="*/ 1 h 29"/>
                <a:gd name="T18" fmla="*/ 9 w 36"/>
                <a:gd name="T19" fmla="*/ 5 h 29"/>
                <a:gd name="T20" fmla="*/ 1 w 36"/>
                <a:gd name="T21" fmla="*/ 3 h 29"/>
                <a:gd name="T22" fmla="*/ 0 w 36"/>
                <a:gd name="T23" fmla="*/ 4 h 29"/>
                <a:gd name="T24" fmla="*/ 0 w 36"/>
                <a:gd name="T25" fmla="*/ 4 h 29"/>
                <a:gd name="T26" fmla="*/ 6 w 36"/>
                <a:gd name="T27" fmla="*/ 9 h 29"/>
                <a:gd name="T28" fmla="*/ 5 w 36"/>
                <a:gd name="T29" fmla="*/ 6 h 29"/>
                <a:gd name="T30" fmla="*/ 11 w 36"/>
                <a:gd name="T31" fmla="*/ 8 h 29"/>
                <a:gd name="T32" fmla="*/ 30 w 36"/>
                <a:gd name="T33" fmla="*/ 5 h 29"/>
                <a:gd name="T34" fmla="*/ 20 w 36"/>
                <a:gd name="T35" fmla="*/ 20 h 29"/>
                <a:gd name="T36" fmla="*/ 17 w 36"/>
                <a:gd name="T37" fmla="*/ 25 h 29"/>
                <a:gd name="T38" fmla="*/ 6 w 36"/>
                <a:gd name="T39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" h="29">
                  <a:moveTo>
                    <a:pt x="0" y="4"/>
                  </a:moveTo>
                  <a:cubicBezTo>
                    <a:pt x="0" y="5"/>
                    <a:pt x="1" y="6"/>
                    <a:pt x="3" y="8"/>
                  </a:cubicBezTo>
                  <a:cubicBezTo>
                    <a:pt x="7" y="15"/>
                    <a:pt x="16" y="28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0" y="29"/>
                    <a:pt x="20" y="29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2" y="25"/>
                    <a:pt x="24" y="22"/>
                  </a:cubicBezTo>
                  <a:cubicBezTo>
                    <a:pt x="29" y="16"/>
                    <a:pt x="36" y="5"/>
                    <a:pt x="35" y="3"/>
                  </a:cubicBezTo>
                  <a:cubicBezTo>
                    <a:pt x="34" y="1"/>
                    <a:pt x="32" y="0"/>
                    <a:pt x="29" y="1"/>
                  </a:cubicBezTo>
                  <a:cubicBezTo>
                    <a:pt x="16" y="7"/>
                    <a:pt x="15" y="6"/>
                    <a:pt x="9" y="5"/>
                  </a:cubicBezTo>
                  <a:cubicBezTo>
                    <a:pt x="7" y="5"/>
                    <a:pt x="4" y="4"/>
                    <a:pt x="1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  <a:moveTo>
                    <a:pt x="6" y="9"/>
                  </a:moveTo>
                  <a:cubicBezTo>
                    <a:pt x="6" y="8"/>
                    <a:pt x="5" y="7"/>
                    <a:pt x="5" y="6"/>
                  </a:cubicBezTo>
                  <a:cubicBezTo>
                    <a:pt x="7" y="7"/>
                    <a:pt x="9" y="7"/>
                    <a:pt x="11" y="8"/>
                  </a:cubicBezTo>
                  <a:cubicBezTo>
                    <a:pt x="17" y="9"/>
                    <a:pt x="19" y="10"/>
                    <a:pt x="30" y="5"/>
                  </a:cubicBezTo>
                  <a:cubicBezTo>
                    <a:pt x="28" y="9"/>
                    <a:pt x="23" y="15"/>
                    <a:pt x="20" y="20"/>
                  </a:cubicBezTo>
                  <a:cubicBezTo>
                    <a:pt x="19" y="22"/>
                    <a:pt x="17" y="24"/>
                    <a:pt x="17" y="25"/>
                  </a:cubicBezTo>
                  <a:cubicBezTo>
                    <a:pt x="15" y="23"/>
                    <a:pt x="10" y="14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33"/>
            <p:cNvSpPr>
              <a:spLocks noEditPoints="1"/>
            </p:cNvSpPr>
            <p:nvPr/>
          </p:nvSpPr>
          <p:spPr bwMode="auto">
            <a:xfrm>
              <a:off x="4190" y="770"/>
              <a:ext cx="20" cy="23"/>
            </a:xfrm>
            <a:custGeom>
              <a:avLst/>
              <a:gdLst>
                <a:gd name="T0" fmla="*/ 2 w 30"/>
                <a:gd name="T1" fmla="*/ 34 h 35"/>
                <a:gd name="T2" fmla="*/ 6 w 30"/>
                <a:gd name="T3" fmla="*/ 33 h 35"/>
                <a:gd name="T4" fmla="*/ 30 w 30"/>
                <a:gd name="T5" fmla="*/ 22 h 35"/>
                <a:gd name="T6" fmla="*/ 30 w 30"/>
                <a:gd name="T7" fmla="*/ 22 h 35"/>
                <a:gd name="T8" fmla="*/ 30 w 30"/>
                <a:gd name="T9" fmla="*/ 21 h 35"/>
                <a:gd name="T10" fmla="*/ 30 w 30"/>
                <a:gd name="T11" fmla="*/ 21 h 35"/>
                <a:gd name="T12" fmla="*/ 25 w 30"/>
                <a:gd name="T13" fmla="*/ 16 h 35"/>
                <a:gd name="T14" fmla="*/ 9 w 30"/>
                <a:gd name="T15" fmla="*/ 1 h 35"/>
                <a:gd name="T16" fmla="*/ 6 w 30"/>
                <a:gd name="T17" fmla="*/ 6 h 35"/>
                <a:gd name="T18" fmla="*/ 4 w 30"/>
                <a:gd name="T19" fmla="*/ 26 h 35"/>
                <a:gd name="T20" fmla="*/ 1 w 30"/>
                <a:gd name="T21" fmla="*/ 34 h 35"/>
                <a:gd name="T22" fmla="*/ 2 w 30"/>
                <a:gd name="T23" fmla="*/ 34 h 35"/>
                <a:gd name="T24" fmla="*/ 2 w 30"/>
                <a:gd name="T25" fmla="*/ 34 h 35"/>
                <a:gd name="T26" fmla="*/ 8 w 30"/>
                <a:gd name="T27" fmla="*/ 30 h 35"/>
                <a:gd name="T28" fmla="*/ 4 w 30"/>
                <a:gd name="T29" fmla="*/ 31 h 35"/>
                <a:gd name="T30" fmla="*/ 7 w 30"/>
                <a:gd name="T31" fmla="*/ 25 h 35"/>
                <a:gd name="T32" fmla="*/ 10 w 30"/>
                <a:gd name="T33" fmla="*/ 6 h 35"/>
                <a:gd name="T34" fmla="*/ 22 w 30"/>
                <a:gd name="T35" fmla="*/ 19 h 35"/>
                <a:gd name="T36" fmla="*/ 26 w 30"/>
                <a:gd name="T37" fmla="*/ 24 h 35"/>
                <a:gd name="T38" fmla="*/ 8 w 30"/>
                <a:gd name="T39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" h="35">
                  <a:moveTo>
                    <a:pt x="2" y="34"/>
                  </a:moveTo>
                  <a:cubicBezTo>
                    <a:pt x="2" y="34"/>
                    <a:pt x="3" y="34"/>
                    <a:pt x="6" y="33"/>
                  </a:cubicBezTo>
                  <a:cubicBezTo>
                    <a:pt x="13" y="30"/>
                    <a:pt x="28" y="25"/>
                    <a:pt x="30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9" y="21"/>
                    <a:pt x="27" y="18"/>
                    <a:pt x="25" y="16"/>
                  </a:cubicBezTo>
                  <a:cubicBezTo>
                    <a:pt x="20" y="10"/>
                    <a:pt x="12" y="0"/>
                    <a:pt x="9" y="1"/>
                  </a:cubicBezTo>
                  <a:cubicBezTo>
                    <a:pt x="6" y="1"/>
                    <a:pt x="5" y="3"/>
                    <a:pt x="6" y="6"/>
                  </a:cubicBezTo>
                  <a:cubicBezTo>
                    <a:pt x="8" y="20"/>
                    <a:pt x="7" y="21"/>
                    <a:pt x="4" y="26"/>
                  </a:cubicBezTo>
                  <a:cubicBezTo>
                    <a:pt x="3" y="28"/>
                    <a:pt x="2" y="30"/>
                    <a:pt x="1" y="34"/>
                  </a:cubicBezTo>
                  <a:cubicBezTo>
                    <a:pt x="0" y="34"/>
                    <a:pt x="1" y="35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lose/>
                  <a:moveTo>
                    <a:pt x="8" y="30"/>
                  </a:moveTo>
                  <a:cubicBezTo>
                    <a:pt x="6" y="30"/>
                    <a:pt x="5" y="30"/>
                    <a:pt x="4" y="31"/>
                  </a:cubicBezTo>
                  <a:cubicBezTo>
                    <a:pt x="6" y="28"/>
                    <a:pt x="7" y="26"/>
                    <a:pt x="7" y="25"/>
                  </a:cubicBezTo>
                  <a:cubicBezTo>
                    <a:pt x="10" y="19"/>
                    <a:pt x="11" y="18"/>
                    <a:pt x="10" y="6"/>
                  </a:cubicBezTo>
                  <a:cubicBezTo>
                    <a:pt x="13" y="9"/>
                    <a:pt x="18" y="15"/>
                    <a:pt x="22" y="19"/>
                  </a:cubicBezTo>
                  <a:cubicBezTo>
                    <a:pt x="24" y="21"/>
                    <a:pt x="25" y="23"/>
                    <a:pt x="26" y="24"/>
                  </a:cubicBezTo>
                  <a:cubicBezTo>
                    <a:pt x="23" y="25"/>
                    <a:pt x="13" y="28"/>
                    <a:pt x="8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34"/>
            <p:cNvSpPr>
              <a:spLocks noEditPoints="1"/>
            </p:cNvSpPr>
            <p:nvPr/>
          </p:nvSpPr>
          <p:spPr bwMode="auto">
            <a:xfrm>
              <a:off x="4176" y="749"/>
              <a:ext cx="21" cy="22"/>
            </a:xfrm>
            <a:custGeom>
              <a:avLst/>
              <a:gdLst>
                <a:gd name="T0" fmla="*/ 31 w 31"/>
                <a:gd name="T1" fmla="*/ 31 h 32"/>
                <a:gd name="T2" fmla="*/ 30 w 31"/>
                <a:gd name="T3" fmla="*/ 27 h 32"/>
                <a:gd name="T4" fmla="*/ 26 w 31"/>
                <a:gd name="T5" fmla="*/ 0 h 32"/>
                <a:gd name="T6" fmla="*/ 26 w 31"/>
                <a:gd name="T7" fmla="*/ 0 h 32"/>
                <a:gd name="T8" fmla="*/ 25 w 31"/>
                <a:gd name="T9" fmla="*/ 0 h 32"/>
                <a:gd name="T10" fmla="*/ 25 w 31"/>
                <a:gd name="T11" fmla="*/ 0 h 32"/>
                <a:gd name="T12" fmla="*/ 19 w 31"/>
                <a:gd name="T13" fmla="*/ 3 h 32"/>
                <a:gd name="T14" fmla="*/ 0 w 31"/>
                <a:gd name="T15" fmla="*/ 15 h 32"/>
                <a:gd name="T16" fmla="*/ 4 w 31"/>
                <a:gd name="T17" fmla="*/ 19 h 32"/>
                <a:gd name="T18" fmla="*/ 24 w 31"/>
                <a:gd name="T19" fmla="*/ 26 h 32"/>
                <a:gd name="T20" fmla="*/ 30 w 31"/>
                <a:gd name="T21" fmla="*/ 32 h 32"/>
                <a:gd name="T22" fmla="*/ 31 w 31"/>
                <a:gd name="T23" fmla="*/ 31 h 32"/>
                <a:gd name="T24" fmla="*/ 31 w 31"/>
                <a:gd name="T25" fmla="*/ 31 h 32"/>
                <a:gd name="T26" fmla="*/ 28 w 31"/>
                <a:gd name="T27" fmla="*/ 24 h 32"/>
                <a:gd name="T28" fmla="*/ 28 w 31"/>
                <a:gd name="T29" fmla="*/ 27 h 32"/>
                <a:gd name="T30" fmla="*/ 23 w 31"/>
                <a:gd name="T31" fmla="*/ 23 h 32"/>
                <a:gd name="T32" fmla="*/ 6 w 31"/>
                <a:gd name="T33" fmla="*/ 16 h 32"/>
                <a:gd name="T34" fmla="*/ 21 w 31"/>
                <a:gd name="T35" fmla="*/ 7 h 32"/>
                <a:gd name="T36" fmla="*/ 27 w 31"/>
                <a:gd name="T37" fmla="*/ 5 h 32"/>
                <a:gd name="T38" fmla="*/ 28 w 31"/>
                <a:gd name="T39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32">
                  <a:moveTo>
                    <a:pt x="31" y="31"/>
                  </a:moveTo>
                  <a:cubicBezTo>
                    <a:pt x="31" y="31"/>
                    <a:pt x="31" y="29"/>
                    <a:pt x="30" y="27"/>
                  </a:cubicBezTo>
                  <a:cubicBezTo>
                    <a:pt x="30" y="19"/>
                    <a:pt x="29" y="3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1"/>
                    <a:pt x="22" y="2"/>
                    <a:pt x="19" y="3"/>
                  </a:cubicBezTo>
                  <a:cubicBezTo>
                    <a:pt x="12" y="7"/>
                    <a:pt x="0" y="12"/>
                    <a:pt x="0" y="15"/>
                  </a:cubicBezTo>
                  <a:cubicBezTo>
                    <a:pt x="0" y="17"/>
                    <a:pt x="1" y="19"/>
                    <a:pt x="4" y="19"/>
                  </a:cubicBezTo>
                  <a:cubicBezTo>
                    <a:pt x="18" y="21"/>
                    <a:pt x="19" y="22"/>
                    <a:pt x="24" y="26"/>
                  </a:cubicBezTo>
                  <a:cubicBezTo>
                    <a:pt x="25" y="28"/>
                    <a:pt x="27" y="29"/>
                    <a:pt x="30" y="32"/>
                  </a:cubicBezTo>
                  <a:cubicBezTo>
                    <a:pt x="30" y="32"/>
                    <a:pt x="31" y="32"/>
                    <a:pt x="31" y="31"/>
                  </a:cubicBezTo>
                  <a:cubicBezTo>
                    <a:pt x="31" y="31"/>
                    <a:pt x="31" y="31"/>
                    <a:pt x="31" y="31"/>
                  </a:cubicBezTo>
                  <a:close/>
                  <a:moveTo>
                    <a:pt x="28" y="24"/>
                  </a:moveTo>
                  <a:cubicBezTo>
                    <a:pt x="28" y="25"/>
                    <a:pt x="28" y="26"/>
                    <a:pt x="28" y="27"/>
                  </a:cubicBezTo>
                  <a:cubicBezTo>
                    <a:pt x="26" y="25"/>
                    <a:pt x="24" y="24"/>
                    <a:pt x="23" y="23"/>
                  </a:cubicBezTo>
                  <a:cubicBezTo>
                    <a:pt x="19" y="18"/>
                    <a:pt x="17" y="17"/>
                    <a:pt x="6" y="16"/>
                  </a:cubicBezTo>
                  <a:cubicBezTo>
                    <a:pt x="9" y="13"/>
                    <a:pt x="16" y="10"/>
                    <a:pt x="21" y="7"/>
                  </a:cubicBezTo>
                  <a:cubicBezTo>
                    <a:pt x="24" y="6"/>
                    <a:pt x="26" y="5"/>
                    <a:pt x="27" y="5"/>
                  </a:cubicBezTo>
                  <a:cubicBezTo>
                    <a:pt x="27" y="7"/>
                    <a:pt x="27" y="18"/>
                    <a:pt x="28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35"/>
            <p:cNvSpPr>
              <a:spLocks noEditPoints="1"/>
            </p:cNvSpPr>
            <p:nvPr/>
          </p:nvSpPr>
          <p:spPr bwMode="auto">
            <a:xfrm>
              <a:off x="4155" y="755"/>
              <a:ext cx="22" cy="21"/>
            </a:xfrm>
            <a:custGeom>
              <a:avLst/>
              <a:gdLst>
                <a:gd name="T0" fmla="*/ 32 w 33"/>
                <a:gd name="T1" fmla="*/ 6 h 32"/>
                <a:gd name="T2" fmla="*/ 28 w 33"/>
                <a:gd name="T3" fmla="*/ 5 h 32"/>
                <a:gd name="T4" fmla="*/ 1 w 33"/>
                <a:gd name="T5" fmla="*/ 2 h 32"/>
                <a:gd name="T6" fmla="*/ 1 w 33"/>
                <a:gd name="T7" fmla="*/ 2 h 32"/>
                <a:gd name="T8" fmla="*/ 1 w 33"/>
                <a:gd name="T9" fmla="*/ 3 h 32"/>
                <a:gd name="T10" fmla="*/ 1 w 33"/>
                <a:gd name="T11" fmla="*/ 3 h 32"/>
                <a:gd name="T12" fmla="*/ 2 w 33"/>
                <a:gd name="T13" fmla="*/ 10 h 32"/>
                <a:gd name="T14" fmla="*/ 8 w 33"/>
                <a:gd name="T15" fmla="*/ 31 h 32"/>
                <a:gd name="T16" fmla="*/ 14 w 33"/>
                <a:gd name="T17" fmla="*/ 29 h 32"/>
                <a:gd name="T18" fmla="*/ 25 w 33"/>
                <a:gd name="T19" fmla="*/ 11 h 32"/>
                <a:gd name="T20" fmla="*/ 32 w 33"/>
                <a:gd name="T21" fmla="*/ 7 h 32"/>
                <a:gd name="T22" fmla="*/ 32 w 33"/>
                <a:gd name="T23" fmla="*/ 6 h 32"/>
                <a:gd name="T24" fmla="*/ 32 w 33"/>
                <a:gd name="T25" fmla="*/ 6 h 32"/>
                <a:gd name="T26" fmla="*/ 24 w 33"/>
                <a:gd name="T27" fmla="*/ 7 h 32"/>
                <a:gd name="T28" fmla="*/ 27 w 33"/>
                <a:gd name="T29" fmla="*/ 8 h 32"/>
                <a:gd name="T30" fmla="*/ 22 w 33"/>
                <a:gd name="T31" fmla="*/ 11 h 32"/>
                <a:gd name="T32" fmla="*/ 10 w 33"/>
                <a:gd name="T33" fmla="*/ 26 h 32"/>
                <a:gd name="T34" fmla="*/ 7 w 33"/>
                <a:gd name="T35" fmla="*/ 9 h 32"/>
                <a:gd name="T36" fmla="*/ 5 w 33"/>
                <a:gd name="T37" fmla="*/ 2 h 32"/>
                <a:gd name="T38" fmla="*/ 24 w 33"/>
                <a:gd name="T39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" h="32">
                  <a:moveTo>
                    <a:pt x="32" y="6"/>
                  </a:moveTo>
                  <a:cubicBezTo>
                    <a:pt x="31" y="6"/>
                    <a:pt x="30" y="6"/>
                    <a:pt x="28" y="5"/>
                  </a:cubicBezTo>
                  <a:cubicBezTo>
                    <a:pt x="20" y="3"/>
                    <a:pt x="4" y="0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6"/>
                    <a:pt x="2" y="10"/>
                  </a:cubicBezTo>
                  <a:cubicBezTo>
                    <a:pt x="3" y="18"/>
                    <a:pt x="6" y="30"/>
                    <a:pt x="8" y="31"/>
                  </a:cubicBezTo>
                  <a:cubicBezTo>
                    <a:pt x="10" y="32"/>
                    <a:pt x="12" y="31"/>
                    <a:pt x="14" y="29"/>
                  </a:cubicBezTo>
                  <a:cubicBezTo>
                    <a:pt x="19" y="15"/>
                    <a:pt x="20" y="15"/>
                    <a:pt x="25" y="11"/>
                  </a:cubicBezTo>
                  <a:cubicBezTo>
                    <a:pt x="27" y="10"/>
                    <a:pt x="29" y="9"/>
                    <a:pt x="32" y="7"/>
                  </a:cubicBezTo>
                  <a:cubicBezTo>
                    <a:pt x="33" y="7"/>
                    <a:pt x="33" y="6"/>
                    <a:pt x="32" y="6"/>
                  </a:cubicBezTo>
                  <a:cubicBezTo>
                    <a:pt x="32" y="6"/>
                    <a:pt x="32" y="6"/>
                    <a:pt x="32" y="6"/>
                  </a:cubicBezTo>
                  <a:close/>
                  <a:moveTo>
                    <a:pt x="24" y="7"/>
                  </a:moveTo>
                  <a:cubicBezTo>
                    <a:pt x="25" y="7"/>
                    <a:pt x="26" y="7"/>
                    <a:pt x="27" y="8"/>
                  </a:cubicBezTo>
                  <a:cubicBezTo>
                    <a:pt x="25" y="9"/>
                    <a:pt x="23" y="10"/>
                    <a:pt x="22" y="11"/>
                  </a:cubicBezTo>
                  <a:cubicBezTo>
                    <a:pt x="16" y="14"/>
                    <a:pt x="15" y="15"/>
                    <a:pt x="10" y="26"/>
                  </a:cubicBezTo>
                  <a:cubicBezTo>
                    <a:pt x="9" y="22"/>
                    <a:pt x="8" y="14"/>
                    <a:pt x="7" y="9"/>
                  </a:cubicBezTo>
                  <a:cubicBezTo>
                    <a:pt x="6" y="6"/>
                    <a:pt x="6" y="4"/>
                    <a:pt x="5" y="2"/>
                  </a:cubicBezTo>
                  <a:cubicBezTo>
                    <a:pt x="8" y="3"/>
                    <a:pt x="18" y="6"/>
                    <a:pt x="2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36"/>
            <p:cNvSpPr>
              <a:spLocks noEditPoints="1"/>
            </p:cNvSpPr>
            <p:nvPr/>
          </p:nvSpPr>
          <p:spPr bwMode="auto">
            <a:xfrm>
              <a:off x="4149" y="772"/>
              <a:ext cx="21" cy="24"/>
            </a:xfrm>
            <a:custGeom>
              <a:avLst/>
              <a:gdLst>
                <a:gd name="T0" fmla="*/ 17 w 32"/>
                <a:gd name="T1" fmla="*/ 1 h 35"/>
                <a:gd name="T2" fmla="*/ 15 w 32"/>
                <a:gd name="T3" fmla="*/ 5 h 35"/>
                <a:gd name="T4" fmla="*/ 1 w 32"/>
                <a:gd name="T5" fmla="*/ 27 h 35"/>
                <a:gd name="T6" fmla="*/ 1 w 32"/>
                <a:gd name="T7" fmla="*/ 27 h 35"/>
                <a:gd name="T8" fmla="*/ 2 w 32"/>
                <a:gd name="T9" fmla="*/ 28 h 35"/>
                <a:gd name="T10" fmla="*/ 2 w 32"/>
                <a:gd name="T11" fmla="*/ 28 h 35"/>
                <a:gd name="T12" fmla="*/ 9 w 32"/>
                <a:gd name="T13" fmla="*/ 30 h 35"/>
                <a:gd name="T14" fmla="*/ 30 w 32"/>
                <a:gd name="T15" fmla="*/ 33 h 35"/>
                <a:gd name="T16" fmla="*/ 30 w 32"/>
                <a:gd name="T17" fmla="*/ 27 h 35"/>
                <a:gd name="T18" fmla="*/ 19 w 32"/>
                <a:gd name="T19" fmla="*/ 9 h 35"/>
                <a:gd name="T20" fmla="*/ 18 w 32"/>
                <a:gd name="T21" fmla="*/ 1 h 35"/>
                <a:gd name="T22" fmla="*/ 17 w 32"/>
                <a:gd name="T23" fmla="*/ 1 h 35"/>
                <a:gd name="T24" fmla="*/ 17 w 32"/>
                <a:gd name="T25" fmla="*/ 1 h 35"/>
                <a:gd name="T26" fmla="*/ 15 w 32"/>
                <a:gd name="T27" fmla="*/ 8 h 35"/>
                <a:gd name="T28" fmla="*/ 17 w 32"/>
                <a:gd name="T29" fmla="*/ 6 h 35"/>
                <a:gd name="T30" fmla="*/ 18 w 32"/>
                <a:gd name="T31" fmla="*/ 12 h 35"/>
                <a:gd name="T32" fmla="*/ 27 w 32"/>
                <a:gd name="T33" fmla="*/ 29 h 35"/>
                <a:gd name="T34" fmla="*/ 9 w 32"/>
                <a:gd name="T35" fmla="*/ 25 h 35"/>
                <a:gd name="T36" fmla="*/ 3 w 32"/>
                <a:gd name="T37" fmla="*/ 24 h 35"/>
                <a:gd name="T38" fmla="*/ 15 w 32"/>
                <a:gd name="T39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5">
                  <a:moveTo>
                    <a:pt x="17" y="1"/>
                  </a:moveTo>
                  <a:cubicBezTo>
                    <a:pt x="17" y="1"/>
                    <a:pt x="16" y="3"/>
                    <a:pt x="15" y="5"/>
                  </a:cubicBezTo>
                  <a:cubicBezTo>
                    <a:pt x="10" y="11"/>
                    <a:pt x="0" y="24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5" y="29"/>
                    <a:pt x="9" y="30"/>
                  </a:cubicBezTo>
                  <a:cubicBezTo>
                    <a:pt x="17" y="32"/>
                    <a:pt x="28" y="35"/>
                    <a:pt x="30" y="33"/>
                  </a:cubicBezTo>
                  <a:cubicBezTo>
                    <a:pt x="32" y="31"/>
                    <a:pt x="32" y="29"/>
                    <a:pt x="30" y="27"/>
                  </a:cubicBezTo>
                  <a:cubicBezTo>
                    <a:pt x="20" y="17"/>
                    <a:pt x="20" y="15"/>
                    <a:pt x="19" y="9"/>
                  </a:cubicBezTo>
                  <a:cubicBezTo>
                    <a:pt x="19" y="7"/>
                    <a:pt x="19" y="5"/>
                    <a:pt x="18" y="1"/>
                  </a:cubicBezTo>
                  <a:cubicBezTo>
                    <a:pt x="18" y="0"/>
                    <a:pt x="17" y="0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lose/>
                  <a:moveTo>
                    <a:pt x="15" y="8"/>
                  </a:moveTo>
                  <a:cubicBezTo>
                    <a:pt x="16" y="7"/>
                    <a:pt x="16" y="6"/>
                    <a:pt x="17" y="6"/>
                  </a:cubicBezTo>
                  <a:cubicBezTo>
                    <a:pt x="17" y="8"/>
                    <a:pt x="17" y="10"/>
                    <a:pt x="18" y="12"/>
                  </a:cubicBezTo>
                  <a:cubicBezTo>
                    <a:pt x="18" y="19"/>
                    <a:pt x="19" y="20"/>
                    <a:pt x="27" y="29"/>
                  </a:cubicBezTo>
                  <a:cubicBezTo>
                    <a:pt x="22" y="28"/>
                    <a:pt x="15" y="27"/>
                    <a:pt x="9" y="25"/>
                  </a:cubicBezTo>
                  <a:cubicBezTo>
                    <a:pt x="7" y="25"/>
                    <a:pt x="4" y="24"/>
                    <a:pt x="3" y="24"/>
                  </a:cubicBezTo>
                  <a:cubicBezTo>
                    <a:pt x="5" y="21"/>
                    <a:pt x="11" y="13"/>
                    <a:pt x="1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37"/>
            <p:cNvSpPr>
              <a:spLocks noEditPoints="1"/>
            </p:cNvSpPr>
            <p:nvPr/>
          </p:nvSpPr>
          <p:spPr bwMode="auto">
            <a:xfrm>
              <a:off x="4125" y="712"/>
              <a:ext cx="47" cy="61"/>
            </a:xfrm>
            <a:custGeom>
              <a:avLst/>
              <a:gdLst>
                <a:gd name="T0" fmla="*/ 18 w 71"/>
                <a:gd name="T1" fmla="*/ 20 h 91"/>
                <a:gd name="T2" fmla="*/ 22 w 71"/>
                <a:gd name="T3" fmla="*/ 32 h 91"/>
                <a:gd name="T4" fmla="*/ 16 w 71"/>
                <a:gd name="T5" fmla="*/ 69 h 91"/>
                <a:gd name="T6" fmla="*/ 4 w 71"/>
                <a:gd name="T7" fmla="*/ 50 h 91"/>
                <a:gd name="T8" fmla="*/ 16 w 71"/>
                <a:gd name="T9" fmla="*/ 53 h 91"/>
                <a:gd name="T10" fmla="*/ 12 w 71"/>
                <a:gd name="T11" fmla="*/ 59 h 91"/>
                <a:gd name="T12" fmla="*/ 10 w 71"/>
                <a:gd name="T13" fmla="*/ 56 h 91"/>
                <a:gd name="T14" fmla="*/ 12 w 71"/>
                <a:gd name="T15" fmla="*/ 54 h 91"/>
                <a:gd name="T16" fmla="*/ 14 w 71"/>
                <a:gd name="T17" fmla="*/ 57 h 91"/>
                <a:gd name="T18" fmla="*/ 8 w 71"/>
                <a:gd name="T19" fmla="*/ 53 h 91"/>
                <a:gd name="T20" fmla="*/ 9 w 71"/>
                <a:gd name="T21" fmla="*/ 59 h 91"/>
                <a:gd name="T22" fmla="*/ 18 w 71"/>
                <a:gd name="T23" fmla="*/ 57 h 91"/>
                <a:gd name="T24" fmla="*/ 7 w 71"/>
                <a:gd name="T25" fmla="*/ 45 h 91"/>
                <a:gd name="T26" fmla="*/ 4 w 71"/>
                <a:gd name="T27" fmla="*/ 69 h 91"/>
                <a:gd name="T28" fmla="*/ 28 w 71"/>
                <a:gd name="T29" fmla="*/ 41 h 91"/>
                <a:gd name="T30" fmla="*/ 42 w 71"/>
                <a:gd name="T31" fmla="*/ 70 h 91"/>
                <a:gd name="T32" fmla="*/ 57 w 71"/>
                <a:gd name="T33" fmla="*/ 90 h 91"/>
                <a:gd name="T34" fmla="*/ 58 w 71"/>
                <a:gd name="T35" fmla="*/ 81 h 91"/>
                <a:gd name="T36" fmla="*/ 58 w 71"/>
                <a:gd name="T37" fmla="*/ 81 h 91"/>
                <a:gd name="T38" fmla="*/ 42 w 71"/>
                <a:gd name="T39" fmla="*/ 65 h 91"/>
                <a:gd name="T40" fmla="*/ 53 w 71"/>
                <a:gd name="T41" fmla="*/ 56 h 91"/>
                <a:gd name="T42" fmla="*/ 71 w 71"/>
                <a:gd name="T43" fmla="*/ 39 h 91"/>
                <a:gd name="T44" fmla="*/ 54 w 71"/>
                <a:gd name="T45" fmla="*/ 29 h 91"/>
                <a:gd name="T46" fmla="*/ 44 w 71"/>
                <a:gd name="T47" fmla="*/ 36 h 91"/>
                <a:gd name="T48" fmla="*/ 54 w 71"/>
                <a:gd name="T49" fmla="*/ 51 h 91"/>
                <a:gd name="T50" fmla="*/ 64 w 71"/>
                <a:gd name="T51" fmla="*/ 46 h 91"/>
                <a:gd name="T52" fmla="*/ 55 w 71"/>
                <a:gd name="T53" fmla="*/ 33 h 91"/>
                <a:gd name="T54" fmla="*/ 51 w 71"/>
                <a:gd name="T55" fmla="*/ 44 h 91"/>
                <a:gd name="T56" fmla="*/ 60 w 71"/>
                <a:gd name="T57" fmla="*/ 41 h 91"/>
                <a:gd name="T58" fmla="*/ 55 w 71"/>
                <a:gd name="T59" fmla="*/ 40 h 91"/>
                <a:gd name="T60" fmla="*/ 57 w 71"/>
                <a:gd name="T61" fmla="*/ 41 h 91"/>
                <a:gd name="T62" fmla="*/ 54 w 71"/>
                <a:gd name="T63" fmla="*/ 44 h 91"/>
                <a:gd name="T64" fmla="*/ 57 w 71"/>
                <a:gd name="T65" fmla="*/ 34 h 91"/>
                <a:gd name="T66" fmla="*/ 61 w 71"/>
                <a:gd name="T67" fmla="*/ 46 h 91"/>
                <a:gd name="T68" fmla="*/ 54 w 71"/>
                <a:gd name="T69" fmla="*/ 50 h 91"/>
                <a:gd name="T70" fmla="*/ 47 w 71"/>
                <a:gd name="T71" fmla="*/ 36 h 91"/>
                <a:gd name="T72" fmla="*/ 61 w 71"/>
                <a:gd name="T73" fmla="*/ 30 h 91"/>
                <a:gd name="T74" fmla="*/ 65 w 71"/>
                <a:gd name="T75" fmla="*/ 46 h 91"/>
                <a:gd name="T76" fmla="*/ 30 w 71"/>
                <a:gd name="T77" fmla="*/ 39 h 91"/>
                <a:gd name="T78" fmla="*/ 25 w 71"/>
                <a:gd name="T79" fmla="*/ 25 h 91"/>
                <a:gd name="T80" fmla="*/ 6 w 71"/>
                <a:gd name="T81" fmla="*/ 0 h 91"/>
                <a:gd name="T82" fmla="*/ 18 w 71"/>
                <a:gd name="T83" fmla="*/ 20 h 91"/>
                <a:gd name="T84" fmla="*/ 52 w 71"/>
                <a:gd name="T85" fmla="*/ 77 h 91"/>
                <a:gd name="T86" fmla="*/ 56 w 71"/>
                <a:gd name="T87" fmla="*/ 81 h 91"/>
                <a:gd name="T88" fmla="*/ 56 w 71"/>
                <a:gd name="T89" fmla="*/ 89 h 91"/>
                <a:gd name="T90" fmla="*/ 48 w 71"/>
                <a:gd name="T91" fmla="*/ 77 h 91"/>
                <a:gd name="T92" fmla="*/ 54 w 71"/>
                <a:gd name="T93" fmla="*/ 4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1" h="91">
                  <a:moveTo>
                    <a:pt x="18" y="20"/>
                  </a:move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2"/>
                    <a:pt x="18" y="23"/>
                    <a:pt x="19" y="25"/>
                  </a:cubicBezTo>
                  <a:cubicBezTo>
                    <a:pt x="20" y="27"/>
                    <a:pt x="21" y="30"/>
                    <a:pt x="22" y="32"/>
                  </a:cubicBezTo>
                  <a:cubicBezTo>
                    <a:pt x="23" y="33"/>
                    <a:pt x="24" y="34"/>
                    <a:pt x="25" y="36"/>
                  </a:cubicBezTo>
                  <a:cubicBezTo>
                    <a:pt x="25" y="38"/>
                    <a:pt x="25" y="40"/>
                    <a:pt x="25" y="43"/>
                  </a:cubicBezTo>
                  <a:cubicBezTo>
                    <a:pt x="26" y="54"/>
                    <a:pt x="24" y="66"/>
                    <a:pt x="16" y="69"/>
                  </a:cubicBezTo>
                  <a:cubicBezTo>
                    <a:pt x="12" y="71"/>
                    <a:pt x="8" y="71"/>
                    <a:pt x="7" y="69"/>
                  </a:cubicBezTo>
                  <a:cubicBezTo>
                    <a:pt x="4" y="66"/>
                    <a:pt x="3" y="63"/>
                    <a:pt x="3" y="59"/>
                  </a:cubicBezTo>
                  <a:cubicBezTo>
                    <a:pt x="3" y="56"/>
                    <a:pt x="3" y="52"/>
                    <a:pt x="4" y="50"/>
                  </a:cubicBezTo>
                  <a:cubicBezTo>
                    <a:pt x="5" y="48"/>
                    <a:pt x="6" y="46"/>
                    <a:pt x="7" y="46"/>
                  </a:cubicBezTo>
                  <a:cubicBezTo>
                    <a:pt x="10" y="47"/>
                    <a:pt x="12" y="48"/>
                    <a:pt x="13" y="50"/>
                  </a:cubicBezTo>
                  <a:cubicBezTo>
                    <a:pt x="14" y="51"/>
                    <a:pt x="15" y="52"/>
                    <a:pt x="16" y="53"/>
                  </a:cubicBezTo>
                  <a:cubicBezTo>
                    <a:pt x="16" y="54"/>
                    <a:pt x="16" y="55"/>
                    <a:pt x="15" y="56"/>
                  </a:cubicBezTo>
                  <a:cubicBezTo>
                    <a:pt x="15" y="57"/>
                    <a:pt x="14" y="58"/>
                    <a:pt x="13" y="58"/>
                  </a:cubicBezTo>
                  <a:cubicBezTo>
                    <a:pt x="13" y="59"/>
                    <a:pt x="12" y="59"/>
                    <a:pt x="12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1" y="58"/>
                    <a:pt x="11" y="58"/>
                    <a:pt x="10" y="57"/>
                  </a:cubicBezTo>
                  <a:cubicBezTo>
                    <a:pt x="10" y="57"/>
                    <a:pt x="10" y="56"/>
                    <a:pt x="10" y="56"/>
                  </a:cubicBezTo>
                  <a:cubicBezTo>
                    <a:pt x="10" y="55"/>
                    <a:pt x="10" y="54"/>
                    <a:pt x="11" y="54"/>
                  </a:cubicBezTo>
                  <a:cubicBezTo>
                    <a:pt x="11" y="54"/>
                    <a:pt x="11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5"/>
                    <a:pt x="12" y="55"/>
                    <a:pt x="11" y="56"/>
                  </a:cubicBezTo>
                  <a:cubicBezTo>
                    <a:pt x="11" y="56"/>
                    <a:pt x="11" y="57"/>
                    <a:pt x="12" y="57"/>
                  </a:cubicBezTo>
                  <a:cubicBezTo>
                    <a:pt x="13" y="57"/>
                    <a:pt x="14" y="57"/>
                    <a:pt x="14" y="57"/>
                  </a:cubicBezTo>
                  <a:cubicBezTo>
                    <a:pt x="15" y="56"/>
                    <a:pt x="15" y="55"/>
                    <a:pt x="15" y="54"/>
                  </a:cubicBezTo>
                  <a:cubicBezTo>
                    <a:pt x="14" y="53"/>
                    <a:pt x="13" y="53"/>
                    <a:pt x="12" y="53"/>
                  </a:cubicBezTo>
                  <a:cubicBezTo>
                    <a:pt x="11" y="52"/>
                    <a:pt x="9" y="53"/>
                    <a:pt x="8" y="53"/>
                  </a:cubicBezTo>
                  <a:cubicBezTo>
                    <a:pt x="7" y="54"/>
                    <a:pt x="7" y="55"/>
                    <a:pt x="7" y="56"/>
                  </a:cubicBezTo>
                  <a:cubicBezTo>
                    <a:pt x="7" y="56"/>
                    <a:pt x="7" y="57"/>
                    <a:pt x="8" y="57"/>
                  </a:cubicBezTo>
                  <a:cubicBezTo>
                    <a:pt x="8" y="58"/>
                    <a:pt x="9" y="58"/>
                    <a:pt x="9" y="59"/>
                  </a:cubicBezTo>
                  <a:cubicBezTo>
                    <a:pt x="11" y="60"/>
                    <a:pt x="12" y="60"/>
                    <a:pt x="14" y="60"/>
                  </a:cubicBezTo>
                  <a:cubicBezTo>
                    <a:pt x="14" y="60"/>
                    <a:pt x="15" y="60"/>
                    <a:pt x="16" y="59"/>
                  </a:cubicBezTo>
                  <a:cubicBezTo>
                    <a:pt x="17" y="58"/>
                    <a:pt x="18" y="58"/>
                    <a:pt x="18" y="57"/>
                  </a:cubicBezTo>
                  <a:cubicBezTo>
                    <a:pt x="19" y="55"/>
                    <a:pt x="19" y="54"/>
                    <a:pt x="18" y="53"/>
                  </a:cubicBezTo>
                  <a:cubicBezTo>
                    <a:pt x="18" y="52"/>
                    <a:pt x="17" y="50"/>
                    <a:pt x="16" y="49"/>
                  </a:cubicBezTo>
                  <a:cubicBezTo>
                    <a:pt x="14" y="47"/>
                    <a:pt x="11" y="46"/>
                    <a:pt x="7" y="45"/>
                  </a:cubicBezTo>
                  <a:cubicBezTo>
                    <a:pt x="5" y="45"/>
                    <a:pt x="3" y="46"/>
                    <a:pt x="1" y="49"/>
                  </a:cubicBezTo>
                  <a:cubicBezTo>
                    <a:pt x="0" y="52"/>
                    <a:pt x="0" y="56"/>
                    <a:pt x="0" y="59"/>
                  </a:cubicBezTo>
                  <a:cubicBezTo>
                    <a:pt x="1" y="63"/>
                    <a:pt x="2" y="66"/>
                    <a:pt x="4" y="69"/>
                  </a:cubicBezTo>
                  <a:cubicBezTo>
                    <a:pt x="7" y="72"/>
                    <a:pt x="12" y="73"/>
                    <a:pt x="18" y="70"/>
                  </a:cubicBezTo>
                  <a:cubicBezTo>
                    <a:pt x="26" y="67"/>
                    <a:pt x="29" y="55"/>
                    <a:pt x="28" y="43"/>
                  </a:cubicBezTo>
                  <a:cubicBezTo>
                    <a:pt x="28" y="42"/>
                    <a:pt x="28" y="42"/>
                    <a:pt x="28" y="41"/>
                  </a:cubicBezTo>
                  <a:cubicBezTo>
                    <a:pt x="31" y="47"/>
                    <a:pt x="34" y="54"/>
                    <a:pt x="36" y="58"/>
                  </a:cubicBezTo>
                  <a:cubicBezTo>
                    <a:pt x="39" y="65"/>
                    <a:pt x="41" y="69"/>
                    <a:pt x="42" y="70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43" y="72"/>
                    <a:pt x="44" y="74"/>
                    <a:pt x="45" y="77"/>
                  </a:cubicBezTo>
                  <a:cubicBezTo>
                    <a:pt x="47" y="81"/>
                    <a:pt x="49" y="85"/>
                    <a:pt x="51" y="88"/>
                  </a:cubicBezTo>
                  <a:cubicBezTo>
                    <a:pt x="53" y="90"/>
                    <a:pt x="55" y="91"/>
                    <a:pt x="57" y="90"/>
                  </a:cubicBezTo>
                  <a:cubicBezTo>
                    <a:pt x="57" y="90"/>
                    <a:pt x="58" y="90"/>
                    <a:pt x="58" y="89"/>
                  </a:cubicBezTo>
                  <a:cubicBezTo>
                    <a:pt x="59" y="89"/>
                    <a:pt x="59" y="88"/>
                    <a:pt x="59" y="88"/>
                  </a:cubicBezTo>
                  <a:cubicBezTo>
                    <a:pt x="60" y="86"/>
                    <a:pt x="59" y="83"/>
                    <a:pt x="58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8" y="81"/>
                    <a:pt x="57" y="80"/>
                    <a:pt x="57" y="80"/>
                  </a:cubicBezTo>
                  <a:cubicBezTo>
                    <a:pt x="56" y="79"/>
                    <a:pt x="55" y="78"/>
                    <a:pt x="54" y="77"/>
                  </a:cubicBezTo>
                  <a:cubicBezTo>
                    <a:pt x="51" y="73"/>
                    <a:pt x="45" y="68"/>
                    <a:pt x="42" y="65"/>
                  </a:cubicBezTo>
                  <a:cubicBezTo>
                    <a:pt x="41" y="63"/>
                    <a:pt x="40" y="61"/>
                    <a:pt x="39" y="59"/>
                  </a:cubicBezTo>
                  <a:cubicBezTo>
                    <a:pt x="37" y="55"/>
                    <a:pt x="35" y="50"/>
                    <a:pt x="33" y="45"/>
                  </a:cubicBezTo>
                  <a:cubicBezTo>
                    <a:pt x="39" y="51"/>
                    <a:pt x="47" y="56"/>
                    <a:pt x="53" y="56"/>
                  </a:cubicBezTo>
                  <a:cubicBezTo>
                    <a:pt x="55" y="56"/>
                    <a:pt x="58" y="55"/>
                    <a:pt x="61" y="54"/>
                  </a:cubicBezTo>
                  <a:cubicBezTo>
                    <a:pt x="63" y="52"/>
                    <a:pt x="66" y="50"/>
                    <a:pt x="68" y="47"/>
                  </a:cubicBezTo>
                  <a:cubicBezTo>
                    <a:pt x="70" y="45"/>
                    <a:pt x="71" y="42"/>
                    <a:pt x="71" y="39"/>
                  </a:cubicBezTo>
                  <a:cubicBezTo>
                    <a:pt x="71" y="37"/>
                    <a:pt x="71" y="36"/>
                    <a:pt x="70" y="34"/>
                  </a:cubicBezTo>
                  <a:cubicBezTo>
                    <a:pt x="69" y="32"/>
                    <a:pt x="65" y="30"/>
                    <a:pt x="62" y="29"/>
                  </a:cubicBezTo>
                  <a:cubicBezTo>
                    <a:pt x="59" y="29"/>
                    <a:pt x="57" y="29"/>
                    <a:pt x="54" y="29"/>
                  </a:cubicBezTo>
                  <a:cubicBezTo>
                    <a:pt x="52" y="29"/>
                    <a:pt x="49" y="30"/>
                    <a:pt x="47" y="31"/>
                  </a:cubicBezTo>
                  <a:cubicBezTo>
                    <a:pt x="46" y="32"/>
                    <a:pt x="44" y="33"/>
                    <a:pt x="44" y="35"/>
                  </a:cubicBezTo>
                  <a:cubicBezTo>
                    <a:pt x="44" y="35"/>
                    <a:pt x="44" y="35"/>
                    <a:pt x="44" y="36"/>
                  </a:cubicBezTo>
                  <a:cubicBezTo>
                    <a:pt x="43" y="38"/>
                    <a:pt x="44" y="41"/>
                    <a:pt x="45" y="44"/>
                  </a:cubicBezTo>
                  <a:cubicBezTo>
                    <a:pt x="46" y="47"/>
                    <a:pt x="49" y="50"/>
                    <a:pt x="54" y="51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60" y="52"/>
                    <a:pt x="63" y="50"/>
                    <a:pt x="64" y="46"/>
                  </a:cubicBezTo>
                  <a:cubicBezTo>
                    <a:pt x="64" y="45"/>
                    <a:pt x="64" y="43"/>
                    <a:pt x="64" y="42"/>
                  </a:cubicBezTo>
                  <a:cubicBezTo>
                    <a:pt x="63" y="40"/>
                    <a:pt x="63" y="39"/>
                    <a:pt x="62" y="37"/>
                  </a:cubicBezTo>
                  <a:cubicBezTo>
                    <a:pt x="61" y="34"/>
                    <a:pt x="58" y="32"/>
                    <a:pt x="55" y="33"/>
                  </a:cubicBezTo>
                  <a:cubicBezTo>
                    <a:pt x="53" y="34"/>
                    <a:pt x="51" y="38"/>
                    <a:pt x="51" y="41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2" y="45"/>
                    <a:pt x="52" y="45"/>
                  </a:cubicBezTo>
                  <a:cubicBezTo>
                    <a:pt x="54" y="46"/>
                    <a:pt x="55" y="46"/>
                    <a:pt x="56" y="45"/>
                  </a:cubicBezTo>
                  <a:cubicBezTo>
                    <a:pt x="59" y="43"/>
                    <a:pt x="60" y="42"/>
                    <a:pt x="60" y="41"/>
                  </a:cubicBezTo>
                  <a:cubicBezTo>
                    <a:pt x="60" y="41"/>
                    <a:pt x="60" y="40"/>
                    <a:pt x="59" y="40"/>
                  </a:cubicBezTo>
                  <a:cubicBezTo>
                    <a:pt x="58" y="39"/>
                    <a:pt x="57" y="39"/>
                    <a:pt x="56" y="39"/>
                  </a:cubicBezTo>
                  <a:cubicBezTo>
                    <a:pt x="55" y="39"/>
                    <a:pt x="55" y="40"/>
                    <a:pt x="55" y="40"/>
                  </a:cubicBezTo>
                  <a:cubicBezTo>
                    <a:pt x="55" y="40"/>
                    <a:pt x="56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2"/>
                    <a:pt x="56" y="43"/>
                    <a:pt x="54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43"/>
                    <a:pt x="54" y="42"/>
                    <a:pt x="54" y="42"/>
                  </a:cubicBezTo>
                  <a:cubicBezTo>
                    <a:pt x="54" y="39"/>
                    <a:pt x="56" y="35"/>
                    <a:pt x="57" y="34"/>
                  </a:cubicBezTo>
                  <a:cubicBezTo>
                    <a:pt x="58" y="34"/>
                    <a:pt x="59" y="35"/>
                    <a:pt x="60" y="37"/>
                  </a:cubicBezTo>
                  <a:cubicBezTo>
                    <a:pt x="60" y="39"/>
                    <a:pt x="61" y="40"/>
                    <a:pt x="61" y="41"/>
                  </a:cubicBezTo>
                  <a:cubicBezTo>
                    <a:pt x="61" y="43"/>
                    <a:pt x="61" y="44"/>
                    <a:pt x="61" y="46"/>
                  </a:cubicBezTo>
                  <a:cubicBezTo>
                    <a:pt x="60" y="48"/>
                    <a:pt x="59" y="50"/>
                    <a:pt x="55" y="50"/>
                  </a:cubicBezTo>
                  <a:cubicBezTo>
                    <a:pt x="55" y="50"/>
                    <a:pt x="54" y="50"/>
                    <a:pt x="54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1" y="49"/>
                    <a:pt x="49" y="47"/>
                    <a:pt x="48" y="44"/>
                  </a:cubicBezTo>
                  <a:cubicBezTo>
                    <a:pt x="46" y="41"/>
                    <a:pt x="46" y="38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4"/>
                    <a:pt x="48" y="33"/>
                    <a:pt x="50" y="32"/>
                  </a:cubicBezTo>
                  <a:cubicBezTo>
                    <a:pt x="51" y="31"/>
                    <a:pt x="53" y="30"/>
                    <a:pt x="55" y="30"/>
                  </a:cubicBezTo>
                  <a:cubicBezTo>
                    <a:pt x="57" y="30"/>
                    <a:pt x="59" y="30"/>
                    <a:pt x="61" y="30"/>
                  </a:cubicBezTo>
                  <a:cubicBezTo>
                    <a:pt x="64" y="31"/>
                    <a:pt x="66" y="32"/>
                    <a:pt x="67" y="34"/>
                  </a:cubicBezTo>
                  <a:cubicBezTo>
                    <a:pt x="68" y="36"/>
                    <a:pt x="68" y="37"/>
                    <a:pt x="68" y="39"/>
                  </a:cubicBezTo>
                  <a:cubicBezTo>
                    <a:pt x="68" y="41"/>
                    <a:pt x="67" y="44"/>
                    <a:pt x="65" y="46"/>
                  </a:cubicBezTo>
                  <a:cubicBezTo>
                    <a:pt x="63" y="49"/>
                    <a:pt x="61" y="51"/>
                    <a:pt x="58" y="53"/>
                  </a:cubicBezTo>
                  <a:cubicBezTo>
                    <a:pt x="56" y="54"/>
                    <a:pt x="54" y="55"/>
                    <a:pt x="52" y="55"/>
                  </a:cubicBezTo>
                  <a:cubicBezTo>
                    <a:pt x="45" y="55"/>
                    <a:pt x="36" y="47"/>
                    <a:pt x="30" y="39"/>
                  </a:cubicBezTo>
                  <a:cubicBezTo>
                    <a:pt x="29" y="37"/>
                    <a:pt x="28" y="35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6" y="30"/>
                    <a:pt x="25" y="27"/>
                    <a:pt x="25" y="25"/>
                  </a:cubicBezTo>
                  <a:cubicBezTo>
                    <a:pt x="23" y="22"/>
                    <a:pt x="22" y="20"/>
                    <a:pt x="20" y="20"/>
                  </a:cubicBezTo>
                  <a:cubicBezTo>
                    <a:pt x="15" y="10"/>
                    <a:pt x="11" y="2"/>
                    <a:pt x="9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9" y="3"/>
                    <a:pt x="13" y="11"/>
                    <a:pt x="18" y="20"/>
                  </a:cubicBezTo>
                  <a:close/>
                  <a:moveTo>
                    <a:pt x="44" y="70"/>
                  </a:moveTo>
                  <a:cubicBezTo>
                    <a:pt x="44" y="69"/>
                    <a:pt x="43" y="68"/>
                    <a:pt x="42" y="66"/>
                  </a:cubicBezTo>
                  <a:cubicBezTo>
                    <a:pt x="44" y="68"/>
                    <a:pt x="48" y="73"/>
                    <a:pt x="52" y="77"/>
                  </a:cubicBezTo>
                  <a:cubicBezTo>
                    <a:pt x="53" y="78"/>
                    <a:pt x="54" y="79"/>
                    <a:pt x="54" y="80"/>
                  </a:cubicBezTo>
                  <a:cubicBezTo>
                    <a:pt x="55" y="81"/>
                    <a:pt x="55" y="81"/>
                    <a:pt x="56" y="81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56" y="82"/>
                    <a:pt x="56" y="82"/>
                    <a:pt x="56" y="82"/>
                  </a:cubicBezTo>
                  <a:cubicBezTo>
                    <a:pt x="57" y="83"/>
                    <a:pt x="57" y="85"/>
                    <a:pt x="56" y="87"/>
                  </a:cubicBezTo>
                  <a:cubicBezTo>
                    <a:pt x="56" y="88"/>
                    <a:pt x="56" y="88"/>
                    <a:pt x="56" y="89"/>
                  </a:cubicBezTo>
                  <a:cubicBezTo>
                    <a:pt x="56" y="89"/>
                    <a:pt x="55" y="89"/>
                    <a:pt x="55" y="89"/>
                  </a:cubicBezTo>
                  <a:cubicBezTo>
                    <a:pt x="55" y="89"/>
                    <a:pt x="55" y="89"/>
                    <a:pt x="54" y="88"/>
                  </a:cubicBezTo>
                  <a:cubicBezTo>
                    <a:pt x="51" y="85"/>
                    <a:pt x="50" y="81"/>
                    <a:pt x="48" y="77"/>
                  </a:cubicBezTo>
                  <a:cubicBezTo>
                    <a:pt x="47" y="75"/>
                    <a:pt x="46" y="72"/>
                    <a:pt x="44" y="70"/>
                  </a:cubicBezTo>
                  <a:cubicBezTo>
                    <a:pt x="44" y="70"/>
                    <a:pt x="44" y="70"/>
                    <a:pt x="44" y="70"/>
                  </a:cubicBezTo>
                  <a:close/>
                  <a:moveTo>
                    <a:pt x="54" y="45"/>
                  </a:moveTo>
                  <a:cubicBezTo>
                    <a:pt x="54" y="45"/>
                    <a:pt x="54" y="44"/>
                    <a:pt x="54" y="44"/>
                  </a:cubicBezTo>
                  <a:cubicBezTo>
                    <a:pt x="54" y="44"/>
                    <a:pt x="55" y="45"/>
                    <a:pt x="5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38"/>
            <p:cNvSpPr>
              <a:spLocks noEditPoints="1"/>
            </p:cNvSpPr>
            <p:nvPr/>
          </p:nvSpPr>
          <p:spPr bwMode="auto">
            <a:xfrm>
              <a:off x="4081" y="712"/>
              <a:ext cx="48" cy="52"/>
            </a:xfrm>
            <a:custGeom>
              <a:avLst/>
              <a:gdLst>
                <a:gd name="T0" fmla="*/ 56 w 72"/>
                <a:gd name="T1" fmla="*/ 18 h 78"/>
                <a:gd name="T2" fmla="*/ 46 w 72"/>
                <a:gd name="T3" fmla="*/ 26 h 78"/>
                <a:gd name="T4" fmla="*/ 8 w 72"/>
                <a:gd name="T5" fmla="*/ 32 h 78"/>
                <a:gd name="T6" fmla="*/ 23 w 72"/>
                <a:gd name="T7" fmla="*/ 14 h 78"/>
                <a:gd name="T8" fmla="*/ 24 w 72"/>
                <a:gd name="T9" fmla="*/ 26 h 78"/>
                <a:gd name="T10" fmla="*/ 17 w 72"/>
                <a:gd name="T11" fmla="*/ 24 h 78"/>
                <a:gd name="T12" fmla="*/ 19 w 72"/>
                <a:gd name="T13" fmla="*/ 21 h 78"/>
                <a:gd name="T14" fmla="*/ 22 w 72"/>
                <a:gd name="T15" fmla="*/ 23 h 78"/>
                <a:gd name="T16" fmla="*/ 20 w 72"/>
                <a:gd name="T17" fmla="*/ 25 h 78"/>
                <a:gd name="T18" fmla="*/ 21 w 72"/>
                <a:gd name="T19" fmla="*/ 19 h 78"/>
                <a:gd name="T20" fmla="*/ 16 w 72"/>
                <a:gd name="T21" fmla="*/ 22 h 78"/>
                <a:gd name="T22" fmla="*/ 21 w 72"/>
                <a:gd name="T23" fmla="*/ 30 h 78"/>
                <a:gd name="T24" fmla="*/ 29 w 72"/>
                <a:gd name="T25" fmla="*/ 16 h 78"/>
                <a:gd name="T26" fmla="*/ 5 w 72"/>
                <a:gd name="T27" fmla="*/ 20 h 78"/>
                <a:gd name="T28" fmla="*/ 39 w 72"/>
                <a:gd name="T29" fmla="*/ 34 h 78"/>
                <a:gd name="T30" fmla="*/ 16 w 72"/>
                <a:gd name="T31" fmla="*/ 56 h 78"/>
                <a:gd name="T32" fmla="*/ 1 w 72"/>
                <a:gd name="T33" fmla="*/ 77 h 78"/>
                <a:gd name="T34" fmla="*/ 10 w 72"/>
                <a:gd name="T35" fmla="*/ 75 h 78"/>
                <a:gd name="T36" fmla="*/ 10 w 72"/>
                <a:gd name="T37" fmla="*/ 75 h 78"/>
                <a:gd name="T38" fmla="*/ 20 w 72"/>
                <a:gd name="T39" fmla="*/ 55 h 78"/>
                <a:gd name="T40" fmla="*/ 32 w 72"/>
                <a:gd name="T41" fmla="*/ 62 h 78"/>
                <a:gd name="T42" fmla="*/ 54 w 72"/>
                <a:gd name="T43" fmla="*/ 74 h 78"/>
                <a:gd name="T44" fmla="*/ 59 w 72"/>
                <a:gd name="T45" fmla="*/ 55 h 78"/>
                <a:gd name="T46" fmla="*/ 49 w 72"/>
                <a:gd name="T47" fmla="*/ 47 h 78"/>
                <a:gd name="T48" fmla="*/ 38 w 72"/>
                <a:gd name="T49" fmla="*/ 62 h 78"/>
                <a:gd name="T50" fmla="*/ 45 w 72"/>
                <a:gd name="T51" fmla="*/ 70 h 78"/>
                <a:gd name="T52" fmla="*/ 55 w 72"/>
                <a:gd name="T53" fmla="*/ 57 h 78"/>
                <a:gd name="T54" fmla="*/ 44 w 72"/>
                <a:gd name="T55" fmla="*/ 57 h 78"/>
                <a:gd name="T56" fmla="*/ 49 w 72"/>
                <a:gd name="T57" fmla="*/ 65 h 78"/>
                <a:gd name="T58" fmla="*/ 48 w 72"/>
                <a:gd name="T59" fmla="*/ 60 h 78"/>
                <a:gd name="T60" fmla="*/ 48 w 72"/>
                <a:gd name="T61" fmla="*/ 62 h 78"/>
                <a:gd name="T62" fmla="*/ 44 w 72"/>
                <a:gd name="T63" fmla="*/ 60 h 78"/>
                <a:gd name="T64" fmla="*/ 54 w 72"/>
                <a:gd name="T65" fmla="*/ 60 h 78"/>
                <a:gd name="T66" fmla="*/ 45 w 72"/>
                <a:gd name="T67" fmla="*/ 67 h 78"/>
                <a:gd name="T68" fmla="*/ 39 w 72"/>
                <a:gd name="T69" fmla="*/ 62 h 78"/>
                <a:gd name="T70" fmla="*/ 50 w 72"/>
                <a:gd name="T71" fmla="*/ 50 h 78"/>
                <a:gd name="T72" fmla="*/ 59 w 72"/>
                <a:gd name="T73" fmla="*/ 62 h 78"/>
                <a:gd name="T74" fmla="*/ 45 w 72"/>
                <a:gd name="T75" fmla="*/ 71 h 78"/>
                <a:gd name="T76" fmla="*/ 42 w 72"/>
                <a:gd name="T77" fmla="*/ 35 h 78"/>
                <a:gd name="T78" fmla="*/ 54 w 72"/>
                <a:gd name="T79" fmla="*/ 26 h 78"/>
                <a:gd name="T80" fmla="*/ 71 w 72"/>
                <a:gd name="T81" fmla="*/ 0 h 78"/>
                <a:gd name="T82" fmla="*/ 56 w 72"/>
                <a:gd name="T83" fmla="*/ 18 h 78"/>
                <a:gd name="T84" fmla="*/ 12 w 72"/>
                <a:gd name="T85" fmla="*/ 68 h 78"/>
                <a:gd name="T86" fmla="*/ 9 w 72"/>
                <a:gd name="T87" fmla="*/ 73 h 78"/>
                <a:gd name="T88" fmla="*/ 2 w 72"/>
                <a:gd name="T89" fmla="*/ 75 h 78"/>
                <a:gd name="T90" fmla="*/ 17 w 72"/>
                <a:gd name="T91" fmla="*/ 58 h 78"/>
                <a:gd name="T92" fmla="*/ 44 w 72"/>
                <a:gd name="T93" fmla="*/ 6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2" h="78">
                  <a:moveTo>
                    <a:pt x="56" y="18"/>
                  </a:move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4" y="19"/>
                    <a:pt x="53" y="20"/>
                    <a:pt x="51" y="21"/>
                  </a:cubicBezTo>
                  <a:cubicBezTo>
                    <a:pt x="49" y="22"/>
                    <a:pt x="48" y="24"/>
                    <a:pt x="46" y="26"/>
                  </a:cubicBezTo>
                  <a:cubicBezTo>
                    <a:pt x="45" y="27"/>
                    <a:pt x="44" y="28"/>
                    <a:pt x="43" y="29"/>
                  </a:cubicBezTo>
                  <a:cubicBezTo>
                    <a:pt x="41" y="30"/>
                    <a:pt x="39" y="31"/>
                    <a:pt x="37" y="32"/>
                  </a:cubicBezTo>
                  <a:cubicBezTo>
                    <a:pt x="26" y="36"/>
                    <a:pt x="14" y="38"/>
                    <a:pt x="8" y="32"/>
                  </a:cubicBezTo>
                  <a:cubicBezTo>
                    <a:pt x="5" y="28"/>
                    <a:pt x="5" y="25"/>
                    <a:pt x="6" y="22"/>
                  </a:cubicBezTo>
                  <a:cubicBezTo>
                    <a:pt x="8" y="19"/>
                    <a:pt x="11" y="17"/>
                    <a:pt x="14" y="16"/>
                  </a:cubicBezTo>
                  <a:cubicBezTo>
                    <a:pt x="17" y="14"/>
                    <a:pt x="21" y="14"/>
                    <a:pt x="23" y="14"/>
                  </a:cubicBezTo>
                  <a:cubicBezTo>
                    <a:pt x="26" y="14"/>
                    <a:pt x="27" y="15"/>
                    <a:pt x="27" y="16"/>
                  </a:cubicBezTo>
                  <a:cubicBezTo>
                    <a:pt x="28" y="18"/>
                    <a:pt x="27" y="21"/>
                    <a:pt x="26" y="23"/>
                  </a:cubicBezTo>
                  <a:cubicBezTo>
                    <a:pt x="26" y="24"/>
                    <a:pt x="25" y="25"/>
                    <a:pt x="24" y="26"/>
                  </a:cubicBezTo>
                  <a:cubicBezTo>
                    <a:pt x="23" y="27"/>
                    <a:pt x="22" y="27"/>
                    <a:pt x="21" y="27"/>
                  </a:cubicBezTo>
                  <a:cubicBezTo>
                    <a:pt x="20" y="27"/>
                    <a:pt x="19" y="26"/>
                    <a:pt x="18" y="25"/>
                  </a:cubicBezTo>
                  <a:cubicBezTo>
                    <a:pt x="18" y="25"/>
                    <a:pt x="17" y="25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3"/>
                    <a:pt x="18" y="23"/>
                    <a:pt x="18" y="22"/>
                  </a:cubicBezTo>
                  <a:cubicBezTo>
                    <a:pt x="19" y="22"/>
                    <a:pt x="19" y="22"/>
                    <a:pt x="19" y="21"/>
                  </a:cubicBezTo>
                  <a:cubicBezTo>
                    <a:pt x="20" y="21"/>
                    <a:pt x="21" y="21"/>
                    <a:pt x="21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3"/>
                    <a:pt x="22" y="23"/>
                  </a:cubicBezTo>
                  <a:cubicBezTo>
                    <a:pt x="21" y="23"/>
                    <a:pt x="21" y="23"/>
                    <a:pt x="20" y="23"/>
                  </a:cubicBezTo>
                  <a:cubicBezTo>
                    <a:pt x="19" y="23"/>
                    <a:pt x="19" y="23"/>
                    <a:pt x="19" y="24"/>
                  </a:cubicBezTo>
                  <a:cubicBezTo>
                    <a:pt x="19" y="25"/>
                    <a:pt x="19" y="25"/>
                    <a:pt x="20" y="25"/>
                  </a:cubicBezTo>
                  <a:cubicBezTo>
                    <a:pt x="21" y="26"/>
                    <a:pt x="22" y="26"/>
                    <a:pt x="22" y="25"/>
                  </a:cubicBezTo>
                  <a:cubicBezTo>
                    <a:pt x="23" y="25"/>
                    <a:pt x="23" y="24"/>
                    <a:pt x="23" y="22"/>
                  </a:cubicBezTo>
                  <a:cubicBezTo>
                    <a:pt x="23" y="21"/>
                    <a:pt x="22" y="20"/>
                    <a:pt x="21" y="19"/>
                  </a:cubicBezTo>
                  <a:cubicBezTo>
                    <a:pt x="21" y="18"/>
                    <a:pt x="20" y="18"/>
                    <a:pt x="18" y="19"/>
                  </a:cubicBezTo>
                  <a:cubicBezTo>
                    <a:pt x="18" y="19"/>
                    <a:pt x="18" y="19"/>
                    <a:pt x="17" y="20"/>
                  </a:cubicBezTo>
                  <a:cubicBezTo>
                    <a:pt x="17" y="20"/>
                    <a:pt x="16" y="21"/>
                    <a:pt x="16" y="22"/>
                  </a:cubicBezTo>
                  <a:cubicBezTo>
                    <a:pt x="16" y="23"/>
                    <a:pt x="16" y="25"/>
                    <a:pt x="17" y="26"/>
                  </a:cubicBezTo>
                  <a:cubicBezTo>
                    <a:pt x="17" y="27"/>
                    <a:pt x="17" y="27"/>
                    <a:pt x="18" y="28"/>
                  </a:cubicBezTo>
                  <a:cubicBezTo>
                    <a:pt x="19" y="29"/>
                    <a:pt x="20" y="29"/>
                    <a:pt x="21" y="30"/>
                  </a:cubicBezTo>
                  <a:cubicBezTo>
                    <a:pt x="22" y="30"/>
                    <a:pt x="24" y="29"/>
                    <a:pt x="25" y="29"/>
                  </a:cubicBezTo>
                  <a:cubicBezTo>
                    <a:pt x="26" y="28"/>
                    <a:pt x="27" y="27"/>
                    <a:pt x="27" y="25"/>
                  </a:cubicBezTo>
                  <a:cubicBezTo>
                    <a:pt x="29" y="23"/>
                    <a:pt x="29" y="19"/>
                    <a:pt x="29" y="16"/>
                  </a:cubicBezTo>
                  <a:cubicBezTo>
                    <a:pt x="28" y="13"/>
                    <a:pt x="26" y="11"/>
                    <a:pt x="23" y="11"/>
                  </a:cubicBezTo>
                  <a:cubicBezTo>
                    <a:pt x="20" y="11"/>
                    <a:pt x="17" y="12"/>
                    <a:pt x="13" y="13"/>
                  </a:cubicBezTo>
                  <a:cubicBezTo>
                    <a:pt x="10" y="15"/>
                    <a:pt x="7" y="17"/>
                    <a:pt x="5" y="20"/>
                  </a:cubicBezTo>
                  <a:cubicBezTo>
                    <a:pt x="3" y="24"/>
                    <a:pt x="3" y="29"/>
                    <a:pt x="8" y="34"/>
                  </a:cubicBezTo>
                  <a:cubicBezTo>
                    <a:pt x="14" y="41"/>
                    <a:pt x="26" y="39"/>
                    <a:pt x="37" y="35"/>
                  </a:cubicBezTo>
                  <a:cubicBezTo>
                    <a:pt x="38" y="35"/>
                    <a:pt x="39" y="34"/>
                    <a:pt x="39" y="34"/>
                  </a:cubicBezTo>
                  <a:cubicBezTo>
                    <a:pt x="34" y="39"/>
                    <a:pt x="29" y="44"/>
                    <a:pt x="25" y="47"/>
                  </a:cubicBezTo>
                  <a:cubicBezTo>
                    <a:pt x="20" y="52"/>
                    <a:pt x="17" y="55"/>
                    <a:pt x="16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4" y="58"/>
                    <a:pt x="12" y="60"/>
                    <a:pt x="10" y="61"/>
                  </a:cubicBezTo>
                  <a:cubicBezTo>
                    <a:pt x="7" y="64"/>
                    <a:pt x="4" y="67"/>
                    <a:pt x="2" y="71"/>
                  </a:cubicBezTo>
                  <a:cubicBezTo>
                    <a:pt x="0" y="73"/>
                    <a:pt x="0" y="75"/>
                    <a:pt x="1" y="77"/>
                  </a:cubicBezTo>
                  <a:cubicBezTo>
                    <a:pt x="1" y="77"/>
                    <a:pt x="2" y="78"/>
                    <a:pt x="2" y="78"/>
                  </a:cubicBezTo>
                  <a:cubicBezTo>
                    <a:pt x="3" y="78"/>
                    <a:pt x="4" y="78"/>
                    <a:pt x="4" y="78"/>
                  </a:cubicBezTo>
                  <a:cubicBezTo>
                    <a:pt x="6" y="78"/>
                    <a:pt x="9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0" y="75"/>
                    <a:pt x="11" y="74"/>
                    <a:pt x="11" y="73"/>
                  </a:cubicBezTo>
                  <a:cubicBezTo>
                    <a:pt x="12" y="72"/>
                    <a:pt x="12" y="71"/>
                    <a:pt x="13" y="70"/>
                  </a:cubicBezTo>
                  <a:cubicBezTo>
                    <a:pt x="16" y="65"/>
                    <a:pt x="19" y="59"/>
                    <a:pt x="20" y="55"/>
                  </a:cubicBezTo>
                  <a:cubicBezTo>
                    <a:pt x="22" y="53"/>
                    <a:pt x="24" y="52"/>
                    <a:pt x="26" y="50"/>
                  </a:cubicBezTo>
                  <a:cubicBezTo>
                    <a:pt x="29" y="47"/>
                    <a:pt x="33" y="43"/>
                    <a:pt x="37" y="40"/>
                  </a:cubicBezTo>
                  <a:cubicBezTo>
                    <a:pt x="33" y="48"/>
                    <a:pt x="31" y="56"/>
                    <a:pt x="32" y="62"/>
                  </a:cubicBezTo>
                  <a:cubicBezTo>
                    <a:pt x="33" y="65"/>
                    <a:pt x="35" y="67"/>
                    <a:pt x="37" y="69"/>
                  </a:cubicBezTo>
                  <a:cubicBezTo>
                    <a:pt x="40" y="71"/>
                    <a:pt x="43" y="73"/>
                    <a:pt x="46" y="74"/>
                  </a:cubicBezTo>
                  <a:cubicBezTo>
                    <a:pt x="49" y="75"/>
                    <a:pt x="52" y="75"/>
                    <a:pt x="54" y="74"/>
                  </a:cubicBezTo>
                  <a:cubicBezTo>
                    <a:pt x="56" y="74"/>
                    <a:pt x="57" y="73"/>
                    <a:pt x="59" y="72"/>
                  </a:cubicBezTo>
                  <a:cubicBezTo>
                    <a:pt x="60" y="70"/>
                    <a:pt x="61" y="66"/>
                    <a:pt x="61" y="63"/>
                  </a:cubicBezTo>
                  <a:cubicBezTo>
                    <a:pt x="60" y="60"/>
                    <a:pt x="60" y="57"/>
                    <a:pt x="59" y="55"/>
                  </a:cubicBezTo>
                  <a:cubicBezTo>
                    <a:pt x="58" y="53"/>
                    <a:pt x="56" y="51"/>
                    <a:pt x="55" y="49"/>
                  </a:cubicBezTo>
                  <a:cubicBezTo>
                    <a:pt x="53" y="48"/>
                    <a:pt x="51" y="47"/>
                    <a:pt x="49" y="47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8"/>
                    <a:pt x="44" y="49"/>
                    <a:pt x="42" y="51"/>
                  </a:cubicBezTo>
                  <a:cubicBezTo>
                    <a:pt x="39" y="53"/>
                    <a:pt x="37" y="57"/>
                    <a:pt x="38" y="62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9" y="68"/>
                    <a:pt x="42" y="70"/>
                    <a:pt x="45" y="70"/>
                  </a:cubicBezTo>
                  <a:cubicBezTo>
                    <a:pt x="47" y="70"/>
                    <a:pt x="48" y="69"/>
                    <a:pt x="49" y="68"/>
                  </a:cubicBezTo>
                  <a:cubicBezTo>
                    <a:pt x="51" y="68"/>
                    <a:pt x="52" y="67"/>
                    <a:pt x="53" y="66"/>
                  </a:cubicBezTo>
                  <a:cubicBezTo>
                    <a:pt x="56" y="63"/>
                    <a:pt x="57" y="59"/>
                    <a:pt x="55" y="57"/>
                  </a:cubicBezTo>
                  <a:cubicBezTo>
                    <a:pt x="53" y="56"/>
                    <a:pt x="49" y="56"/>
                    <a:pt x="46" y="56"/>
                  </a:cubicBezTo>
                  <a:cubicBezTo>
                    <a:pt x="45" y="56"/>
                    <a:pt x="44" y="57"/>
                    <a:pt x="44" y="57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3" y="57"/>
                    <a:pt x="43" y="58"/>
                    <a:pt x="43" y="58"/>
                  </a:cubicBezTo>
                  <a:cubicBezTo>
                    <a:pt x="42" y="60"/>
                    <a:pt x="43" y="61"/>
                    <a:pt x="44" y="62"/>
                  </a:cubicBezTo>
                  <a:cubicBezTo>
                    <a:pt x="46" y="64"/>
                    <a:pt x="48" y="65"/>
                    <a:pt x="49" y="65"/>
                  </a:cubicBezTo>
                  <a:cubicBezTo>
                    <a:pt x="49" y="65"/>
                    <a:pt x="50" y="64"/>
                    <a:pt x="50" y="63"/>
                  </a:cubicBezTo>
                  <a:cubicBezTo>
                    <a:pt x="50" y="62"/>
                    <a:pt x="50" y="61"/>
                    <a:pt x="50" y="60"/>
                  </a:cubicBezTo>
                  <a:cubicBezTo>
                    <a:pt x="49" y="60"/>
                    <a:pt x="49" y="59"/>
                    <a:pt x="48" y="60"/>
                  </a:cubicBezTo>
                  <a:cubicBezTo>
                    <a:pt x="48" y="60"/>
                    <a:pt x="48" y="60"/>
                    <a:pt x="48" y="61"/>
                  </a:cubicBezTo>
                  <a:cubicBezTo>
                    <a:pt x="48" y="61"/>
                    <a:pt x="48" y="62"/>
                    <a:pt x="48" y="62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7" y="62"/>
                    <a:pt x="46" y="62"/>
                    <a:pt x="44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6" y="59"/>
                    <a:pt x="46" y="59"/>
                  </a:cubicBezTo>
                  <a:cubicBezTo>
                    <a:pt x="49" y="58"/>
                    <a:pt x="53" y="58"/>
                    <a:pt x="54" y="60"/>
                  </a:cubicBezTo>
                  <a:cubicBezTo>
                    <a:pt x="55" y="60"/>
                    <a:pt x="54" y="62"/>
                    <a:pt x="52" y="63"/>
                  </a:cubicBezTo>
                  <a:cubicBezTo>
                    <a:pt x="51" y="64"/>
                    <a:pt x="50" y="65"/>
                    <a:pt x="49" y="66"/>
                  </a:cubicBezTo>
                  <a:cubicBezTo>
                    <a:pt x="48" y="66"/>
                    <a:pt x="46" y="67"/>
                    <a:pt x="45" y="67"/>
                  </a:cubicBezTo>
                  <a:cubicBezTo>
                    <a:pt x="42" y="67"/>
                    <a:pt x="40" y="66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58"/>
                    <a:pt x="40" y="56"/>
                    <a:pt x="42" y="54"/>
                  </a:cubicBezTo>
                  <a:cubicBezTo>
                    <a:pt x="44" y="52"/>
                    <a:pt x="47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2" y="50"/>
                    <a:pt x="53" y="51"/>
                    <a:pt x="55" y="52"/>
                  </a:cubicBezTo>
                  <a:cubicBezTo>
                    <a:pt x="56" y="53"/>
                    <a:pt x="57" y="55"/>
                    <a:pt x="58" y="57"/>
                  </a:cubicBezTo>
                  <a:cubicBezTo>
                    <a:pt x="59" y="58"/>
                    <a:pt x="59" y="60"/>
                    <a:pt x="59" y="62"/>
                  </a:cubicBezTo>
                  <a:cubicBezTo>
                    <a:pt x="60" y="65"/>
                    <a:pt x="59" y="68"/>
                    <a:pt x="58" y="69"/>
                  </a:cubicBezTo>
                  <a:cubicBezTo>
                    <a:pt x="57" y="70"/>
                    <a:pt x="55" y="71"/>
                    <a:pt x="54" y="72"/>
                  </a:cubicBezTo>
                  <a:cubicBezTo>
                    <a:pt x="51" y="73"/>
                    <a:pt x="48" y="72"/>
                    <a:pt x="45" y="71"/>
                  </a:cubicBezTo>
                  <a:cubicBezTo>
                    <a:pt x="42" y="70"/>
                    <a:pt x="40" y="69"/>
                    <a:pt x="37" y="67"/>
                  </a:cubicBezTo>
                  <a:cubicBezTo>
                    <a:pt x="35" y="65"/>
                    <a:pt x="34" y="63"/>
                    <a:pt x="33" y="61"/>
                  </a:cubicBezTo>
                  <a:cubicBezTo>
                    <a:pt x="31" y="55"/>
                    <a:pt x="36" y="44"/>
                    <a:pt x="42" y="35"/>
                  </a:cubicBezTo>
                  <a:cubicBezTo>
                    <a:pt x="43" y="34"/>
                    <a:pt x="45" y="32"/>
                    <a:pt x="46" y="31"/>
                  </a:cubicBezTo>
                  <a:cubicBezTo>
                    <a:pt x="46" y="31"/>
                    <a:pt x="46" y="31"/>
                    <a:pt x="47" y="30"/>
                  </a:cubicBezTo>
                  <a:cubicBezTo>
                    <a:pt x="49" y="29"/>
                    <a:pt x="52" y="27"/>
                    <a:pt x="54" y="26"/>
                  </a:cubicBezTo>
                  <a:cubicBezTo>
                    <a:pt x="56" y="24"/>
                    <a:pt x="57" y="22"/>
                    <a:pt x="57" y="20"/>
                  </a:cubicBezTo>
                  <a:cubicBezTo>
                    <a:pt x="65" y="12"/>
                    <a:pt x="71" y="6"/>
                    <a:pt x="72" y="3"/>
                  </a:cubicBezTo>
                  <a:cubicBezTo>
                    <a:pt x="72" y="2"/>
                    <a:pt x="72" y="1"/>
                    <a:pt x="71" y="0"/>
                  </a:cubicBezTo>
                  <a:cubicBezTo>
                    <a:pt x="70" y="0"/>
                    <a:pt x="70" y="1"/>
                    <a:pt x="70" y="2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69" y="5"/>
                    <a:pt x="63" y="11"/>
                    <a:pt x="56" y="18"/>
                  </a:cubicBezTo>
                  <a:close/>
                  <a:moveTo>
                    <a:pt x="17" y="58"/>
                  </a:moveTo>
                  <a:cubicBezTo>
                    <a:pt x="17" y="58"/>
                    <a:pt x="18" y="57"/>
                    <a:pt x="20" y="55"/>
                  </a:cubicBezTo>
                  <a:cubicBezTo>
                    <a:pt x="18" y="58"/>
                    <a:pt x="14" y="63"/>
                    <a:pt x="12" y="68"/>
                  </a:cubicBezTo>
                  <a:cubicBezTo>
                    <a:pt x="11" y="69"/>
                    <a:pt x="11" y="70"/>
                    <a:pt x="10" y="71"/>
                  </a:cubicBezTo>
                  <a:cubicBezTo>
                    <a:pt x="10" y="72"/>
                    <a:pt x="9" y="72"/>
                    <a:pt x="9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8" y="74"/>
                    <a:pt x="6" y="75"/>
                    <a:pt x="4" y="75"/>
                  </a:cubicBezTo>
                  <a:cubicBezTo>
                    <a:pt x="3" y="75"/>
                    <a:pt x="3" y="75"/>
                    <a:pt x="2" y="75"/>
                  </a:cubicBezTo>
                  <a:cubicBezTo>
                    <a:pt x="1" y="75"/>
                    <a:pt x="2" y="74"/>
                    <a:pt x="3" y="73"/>
                  </a:cubicBezTo>
                  <a:cubicBezTo>
                    <a:pt x="4" y="70"/>
                    <a:pt x="8" y="67"/>
                    <a:pt x="11" y="64"/>
                  </a:cubicBezTo>
                  <a:cubicBezTo>
                    <a:pt x="13" y="62"/>
                    <a:pt x="15" y="60"/>
                    <a:pt x="17" y="58"/>
                  </a:cubicBezTo>
                  <a:cubicBezTo>
                    <a:pt x="17" y="58"/>
                    <a:pt x="17" y="58"/>
                    <a:pt x="17" y="58"/>
                  </a:cubicBezTo>
                  <a:close/>
                  <a:moveTo>
                    <a:pt x="44" y="60"/>
                  </a:moveTo>
                  <a:cubicBezTo>
                    <a:pt x="44" y="60"/>
                    <a:pt x="44" y="60"/>
                    <a:pt x="44" y="60"/>
                  </a:cubicBezTo>
                  <a:cubicBezTo>
                    <a:pt x="44" y="60"/>
                    <a:pt x="44" y="60"/>
                    <a:pt x="44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39"/>
            <p:cNvSpPr>
              <a:spLocks noEditPoints="1"/>
            </p:cNvSpPr>
            <p:nvPr/>
          </p:nvSpPr>
          <p:spPr bwMode="auto">
            <a:xfrm>
              <a:off x="4064" y="674"/>
              <a:ext cx="65" cy="46"/>
            </a:xfrm>
            <a:custGeom>
              <a:avLst/>
              <a:gdLst>
                <a:gd name="T0" fmla="*/ 75 w 96"/>
                <a:gd name="T1" fmla="*/ 48 h 68"/>
                <a:gd name="T2" fmla="*/ 64 w 96"/>
                <a:gd name="T3" fmla="*/ 41 h 68"/>
                <a:gd name="T4" fmla="*/ 47 w 96"/>
                <a:gd name="T5" fmla="*/ 7 h 68"/>
                <a:gd name="T6" fmla="*/ 68 w 96"/>
                <a:gd name="T7" fmla="*/ 16 h 68"/>
                <a:gd name="T8" fmla="*/ 57 w 96"/>
                <a:gd name="T9" fmla="*/ 20 h 68"/>
                <a:gd name="T10" fmla="*/ 56 w 96"/>
                <a:gd name="T11" fmla="*/ 13 h 68"/>
                <a:gd name="T12" fmla="*/ 60 w 96"/>
                <a:gd name="T13" fmla="*/ 14 h 68"/>
                <a:gd name="T14" fmla="*/ 59 w 96"/>
                <a:gd name="T15" fmla="*/ 17 h 68"/>
                <a:gd name="T16" fmla="*/ 56 w 96"/>
                <a:gd name="T17" fmla="*/ 16 h 68"/>
                <a:gd name="T18" fmla="*/ 63 w 96"/>
                <a:gd name="T19" fmla="*/ 15 h 68"/>
                <a:gd name="T20" fmla="*/ 58 w 96"/>
                <a:gd name="T21" fmla="*/ 11 h 68"/>
                <a:gd name="T22" fmla="*/ 53 w 96"/>
                <a:gd name="T23" fmla="*/ 18 h 68"/>
                <a:gd name="T24" fmla="*/ 68 w 96"/>
                <a:gd name="T25" fmla="*/ 21 h 68"/>
                <a:gd name="T26" fmla="*/ 57 w 96"/>
                <a:gd name="T27" fmla="*/ 0 h 68"/>
                <a:gd name="T28" fmla="*/ 54 w 96"/>
                <a:gd name="T29" fmla="*/ 37 h 68"/>
                <a:gd name="T30" fmla="*/ 26 w 96"/>
                <a:gd name="T31" fmla="*/ 22 h 68"/>
                <a:gd name="T32" fmla="*/ 1 w 96"/>
                <a:gd name="T33" fmla="*/ 18 h 68"/>
                <a:gd name="T34" fmla="*/ 6 w 96"/>
                <a:gd name="T35" fmla="*/ 22 h 68"/>
                <a:gd name="T36" fmla="*/ 12 w 96"/>
                <a:gd name="T37" fmla="*/ 23 h 68"/>
                <a:gd name="T38" fmla="*/ 48 w 96"/>
                <a:gd name="T39" fmla="*/ 36 h 68"/>
                <a:gd name="T40" fmla="*/ 18 w 96"/>
                <a:gd name="T41" fmla="*/ 55 h 68"/>
                <a:gd name="T42" fmla="*/ 34 w 96"/>
                <a:gd name="T43" fmla="*/ 66 h 68"/>
                <a:gd name="T44" fmla="*/ 44 w 96"/>
                <a:gd name="T45" fmla="*/ 51 h 68"/>
                <a:gd name="T46" fmla="*/ 28 w 96"/>
                <a:gd name="T47" fmla="*/ 44 h 68"/>
                <a:gd name="T48" fmla="*/ 27 w 96"/>
                <a:gd name="T49" fmla="*/ 44 h 68"/>
                <a:gd name="T50" fmla="*/ 28 w 96"/>
                <a:gd name="T51" fmla="*/ 60 h 68"/>
                <a:gd name="T52" fmla="*/ 34 w 96"/>
                <a:gd name="T53" fmla="*/ 49 h 68"/>
                <a:gd name="T54" fmla="*/ 29 w 96"/>
                <a:gd name="T55" fmla="*/ 50 h 68"/>
                <a:gd name="T56" fmla="*/ 33 w 96"/>
                <a:gd name="T57" fmla="*/ 55 h 68"/>
                <a:gd name="T58" fmla="*/ 30 w 96"/>
                <a:gd name="T59" fmla="*/ 54 h 68"/>
                <a:gd name="T60" fmla="*/ 31 w 96"/>
                <a:gd name="T61" fmla="*/ 50 h 68"/>
                <a:gd name="T62" fmla="*/ 33 w 96"/>
                <a:gd name="T63" fmla="*/ 52 h 68"/>
                <a:gd name="T64" fmla="*/ 27 w 96"/>
                <a:gd name="T65" fmla="*/ 56 h 68"/>
                <a:gd name="T66" fmla="*/ 28 w 96"/>
                <a:gd name="T67" fmla="*/ 46 h 68"/>
                <a:gd name="T68" fmla="*/ 42 w 96"/>
                <a:gd name="T69" fmla="*/ 52 h 68"/>
                <a:gd name="T70" fmla="*/ 38 w 96"/>
                <a:gd name="T71" fmla="*/ 62 h 68"/>
                <a:gd name="T72" fmla="*/ 23 w 96"/>
                <a:gd name="T73" fmla="*/ 63 h 68"/>
                <a:gd name="T74" fmla="*/ 26 w 96"/>
                <a:gd name="T75" fmla="*/ 40 h 68"/>
                <a:gd name="T76" fmla="*/ 60 w 96"/>
                <a:gd name="T77" fmla="*/ 43 h 68"/>
                <a:gd name="T78" fmla="*/ 93 w 96"/>
                <a:gd name="T79" fmla="*/ 58 h 68"/>
                <a:gd name="T80" fmla="*/ 94 w 96"/>
                <a:gd name="T81" fmla="*/ 57 h 68"/>
                <a:gd name="T82" fmla="*/ 28 w 96"/>
                <a:gd name="T83" fmla="*/ 25 h 68"/>
                <a:gd name="T84" fmla="*/ 8 w 96"/>
                <a:gd name="T85" fmla="*/ 21 h 68"/>
                <a:gd name="T86" fmla="*/ 4 w 96"/>
                <a:gd name="T87" fmla="*/ 16 h 68"/>
                <a:gd name="T88" fmla="*/ 5 w 96"/>
                <a:gd name="T89" fmla="*/ 14 h 68"/>
                <a:gd name="T90" fmla="*/ 24 w 96"/>
                <a:gd name="T91" fmla="*/ 23 h 68"/>
                <a:gd name="T92" fmla="*/ 31 w 96"/>
                <a:gd name="T93" fmla="*/ 5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" h="68">
                  <a:moveTo>
                    <a:pt x="75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74" y="48"/>
                    <a:pt x="74" y="48"/>
                    <a:pt x="74" y="48"/>
                  </a:cubicBezTo>
                  <a:cubicBezTo>
                    <a:pt x="73" y="47"/>
                    <a:pt x="72" y="45"/>
                    <a:pt x="70" y="44"/>
                  </a:cubicBezTo>
                  <a:cubicBezTo>
                    <a:pt x="69" y="43"/>
                    <a:pt x="66" y="42"/>
                    <a:pt x="64" y="41"/>
                  </a:cubicBezTo>
                  <a:cubicBezTo>
                    <a:pt x="63" y="40"/>
                    <a:pt x="61" y="40"/>
                    <a:pt x="60" y="39"/>
                  </a:cubicBezTo>
                  <a:cubicBezTo>
                    <a:pt x="58" y="38"/>
                    <a:pt x="57" y="36"/>
                    <a:pt x="55" y="34"/>
                  </a:cubicBezTo>
                  <a:cubicBezTo>
                    <a:pt x="48" y="25"/>
                    <a:pt x="42" y="14"/>
                    <a:pt x="47" y="7"/>
                  </a:cubicBezTo>
                  <a:cubicBezTo>
                    <a:pt x="49" y="3"/>
                    <a:pt x="52" y="1"/>
                    <a:pt x="55" y="2"/>
                  </a:cubicBezTo>
                  <a:cubicBezTo>
                    <a:pt x="58" y="2"/>
                    <a:pt x="61" y="5"/>
                    <a:pt x="63" y="7"/>
                  </a:cubicBezTo>
                  <a:cubicBezTo>
                    <a:pt x="66" y="10"/>
                    <a:pt x="67" y="13"/>
                    <a:pt x="68" y="16"/>
                  </a:cubicBezTo>
                  <a:cubicBezTo>
                    <a:pt x="69" y="18"/>
                    <a:pt x="69" y="20"/>
                    <a:pt x="68" y="20"/>
                  </a:cubicBezTo>
                  <a:cubicBezTo>
                    <a:pt x="65" y="21"/>
                    <a:pt x="63" y="22"/>
                    <a:pt x="61" y="21"/>
                  </a:cubicBezTo>
                  <a:cubicBezTo>
                    <a:pt x="59" y="21"/>
                    <a:pt x="58" y="21"/>
                    <a:pt x="57" y="20"/>
                  </a:cubicBezTo>
                  <a:cubicBezTo>
                    <a:pt x="56" y="19"/>
                    <a:pt x="55" y="18"/>
                    <a:pt x="55" y="17"/>
                  </a:cubicBezTo>
                  <a:cubicBezTo>
                    <a:pt x="55" y="16"/>
                    <a:pt x="55" y="15"/>
                    <a:pt x="56" y="14"/>
                  </a:cubicBezTo>
                  <a:cubicBezTo>
                    <a:pt x="56" y="14"/>
                    <a:pt x="56" y="13"/>
                    <a:pt x="56" y="13"/>
                  </a:cubicBezTo>
                  <a:cubicBezTo>
                    <a:pt x="56" y="13"/>
                    <a:pt x="57" y="13"/>
                    <a:pt x="57" y="13"/>
                  </a:cubicBezTo>
                  <a:cubicBezTo>
                    <a:pt x="58" y="13"/>
                    <a:pt x="58" y="13"/>
                    <a:pt x="59" y="13"/>
                  </a:cubicBezTo>
                  <a:cubicBezTo>
                    <a:pt x="59" y="14"/>
                    <a:pt x="60" y="14"/>
                    <a:pt x="60" y="14"/>
                  </a:cubicBezTo>
                  <a:cubicBezTo>
                    <a:pt x="60" y="15"/>
                    <a:pt x="61" y="15"/>
                    <a:pt x="60" y="16"/>
                  </a:cubicBezTo>
                  <a:cubicBezTo>
                    <a:pt x="60" y="16"/>
                    <a:pt x="60" y="17"/>
                    <a:pt x="60" y="17"/>
                  </a:cubicBezTo>
                  <a:cubicBezTo>
                    <a:pt x="60" y="17"/>
                    <a:pt x="59" y="17"/>
                    <a:pt x="59" y="17"/>
                  </a:cubicBezTo>
                  <a:cubicBezTo>
                    <a:pt x="59" y="16"/>
                    <a:pt x="59" y="16"/>
                    <a:pt x="59" y="15"/>
                  </a:cubicBezTo>
                  <a:cubicBezTo>
                    <a:pt x="59" y="14"/>
                    <a:pt x="58" y="14"/>
                    <a:pt x="57" y="15"/>
                  </a:cubicBezTo>
                  <a:cubicBezTo>
                    <a:pt x="57" y="15"/>
                    <a:pt x="56" y="15"/>
                    <a:pt x="56" y="16"/>
                  </a:cubicBezTo>
                  <a:cubicBezTo>
                    <a:pt x="56" y="17"/>
                    <a:pt x="56" y="18"/>
                    <a:pt x="57" y="18"/>
                  </a:cubicBezTo>
                  <a:cubicBezTo>
                    <a:pt x="58" y="19"/>
                    <a:pt x="59" y="19"/>
                    <a:pt x="60" y="18"/>
                  </a:cubicBezTo>
                  <a:cubicBezTo>
                    <a:pt x="61" y="17"/>
                    <a:pt x="62" y="16"/>
                    <a:pt x="63" y="15"/>
                  </a:cubicBezTo>
                  <a:cubicBezTo>
                    <a:pt x="63" y="14"/>
                    <a:pt x="63" y="13"/>
                    <a:pt x="62" y="12"/>
                  </a:cubicBezTo>
                  <a:cubicBezTo>
                    <a:pt x="62" y="12"/>
                    <a:pt x="61" y="12"/>
                    <a:pt x="61" y="12"/>
                  </a:cubicBezTo>
                  <a:cubicBezTo>
                    <a:pt x="60" y="11"/>
                    <a:pt x="59" y="11"/>
                    <a:pt x="58" y="11"/>
                  </a:cubicBezTo>
                  <a:cubicBezTo>
                    <a:pt x="57" y="11"/>
                    <a:pt x="55" y="12"/>
                    <a:pt x="54" y="13"/>
                  </a:cubicBezTo>
                  <a:cubicBezTo>
                    <a:pt x="54" y="14"/>
                    <a:pt x="53" y="14"/>
                    <a:pt x="53" y="15"/>
                  </a:cubicBezTo>
                  <a:cubicBezTo>
                    <a:pt x="53" y="16"/>
                    <a:pt x="52" y="17"/>
                    <a:pt x="53" y="18"/>
                  </a:cubicBezTo>
                  <a:cubicBezTo>
                    <a:pt x="53" y="20"/>
                    <a:pt x="54" y="21"/>
                    <a:pt x="55" y="21"/>
                  </a:cubicBezTo>
                  <a:cubicBezTo>
                    <a:pt x="56" y="22"/>
                    <a:pt x="57" y="23"/>
                    <a:pt x="59" y="23"/>
                  </a:cubicBezTo>
                  <a:cubicBezTo>
                    <a:pt x="62" y="23"/>
                    <a:pt x="65" y="23"/>
                    <a:pt x="68" y="21"/>
                  </a:cubicBezTo>
                  <a:cubicBezTo>
                    <a:pt x="71" y="20"/>
                    <a:pt x="71" y="17"/>
                    <a:pt x="71" y="14"/>
                  </a:cubicBezTo>
                  <a:cubicBezTo>
                    <a:pt x="70" y="12"/>
                    <a:pt x="68" y="8"/>
                    <a:pt x="66" y="6"/>
                  </a:cubicBezTo>
                  <a:cubicBezTo>
                    <a:pt x="63" y="3"/>
                    <a:pt x="60" y="1"/>
                    <a:pt x="57" y="0"/>
                  </a:cubicBezTo>
                  <a:cubicBezTo>
                    <a:pt x="53" y="0"/>
                    <a:pt x="48" y="1"/>
                    <a:pt x="44" y="7"/>
                  </a:cubicBezTo>
                  <a:cubicBezTo>
                    <a:pt x="40" y="15"/>
                    <a:pt x="45" y="26"/>
                    <a:pt x="53" y="35"/>
                  </a:cubicBezTo>
                  <a:cubicBezTo>
                    <a:pt x="53" y="36"/>
                    <a:pt x="54" y="36"/>
                    <a:pt x="54" y="37"/>
                  </a:cubicBezTo>
                  <a:cubicBezTo>
                    <a:pt x="48" y="34"/>
                    <a:pt x="42" y="30"/>
                    <a:pt x="37" y="28"/>
                  </a:cubicBezTo>
                  <a:cubicBezTo>
                    <a:pt x="31" y="24"/>
                    <a:pt x="27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4" y="21"/>
                    <a:pt x="21" y="19"/>
                    <a:pt x="19" y="18"/>
                  </a:cubicBezTo>
                  <a:cubicBezTo>
                    <a:pt x="15" y="16"/>
                    <a:pt x="11" y="14"/>
                    <a:pt x="7" y="13"/>
                  </a:cubicBezTo>
                  <a:cubicBezTo>
                    <a:pt x="4" y="12"/>
                    <a:pt x="0" y="13"/>
                    <a:pt x="1" y="18"/>
                  </a:cubicBezTo>
                  <a:cubicBezTo>
                    <a:pt x="2" y="20"/>
                    <a:pt x="4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7" y="22"/>
                    <a:pt x="8" y="23"/>
                  </a:cubicBezTo>
                  <a:cubicBezTo>
                    <a:pt x="9" y="23"/>
                    <a:pt x="10" y="23"/>
                    <a:pt x="12" y="23"/>
                  </a:cubicBezTo>
                  <a:cubicBezTo>
                    <a:pt x="17" y="24"/>
                    <a:pt x="24" y="25"/>
                    <a:pt x="29" y="26"/>
                  </a:cubicBezTo>
                  <a:cubicBezTo>
                    <a:pt x="30" y="27"/>
                    <a:pt x="32" y="28"/>
                    <a:pt x="35" y="29"/>
                  </a:cubicBezTo>
                  <a:cubicBezTo>
                    <a:pt x="39" y="31"/>
                    <a:pt x="43" y="34"/>
                    <a:pt x="48" y="36"/>
                  </a:cubicBezTo>
                  <a:cubicBezTo>
                    <a:pt x="39" y="35"/>
                    <a:pt x="30" y="36"/>
                    <a:pt x="25" y="39"/>
                  </a:cubicBezTo>
                  <a:cubicBezTo>
                    <a:pt x="23" y="41"/>
                    <a:pt x="21" y="43"/>
                    <a:pt x="20" y="46"/>
                  </a:cubicBezTo>
                  <a:cubicBezTo>
                    <a:pt x="19" y="49"/>
                    <a:pt x="18" y="52"/>
                    <a:pt x="18" y="55"/>
                  </a:cubicBezTo>
                  <a:cubicBezTo>
                    <a:pt x="18" y="59"/>
                    <a:pt x="19" y="62"/>
                    <a:pt x="20" y="64"/>
                  </a:cubicBezTo>
                  <a:cubicBezTo>
                    <a:pt x="21" y="65"/>
                    <a:pt x="23" y="66"/>
                    <a:pt x="24" y="67"/>
                  </a:cubicBezTo>
                  <a:cubicBezTo>
                    <a:pt x="27" y="68"/>
                    <a:pt x="30" y="68"/>
                    <a:pt x="34" y="66"/>
                  </a:cubicBezTo>
                  <a:cubicBezTo>
                    <a:pt x="36" y="65"/>
                    <a:pt x="38" y="64"/>
                    <a:pt x="40" y="62"/>
                  </a:cubicBezTo>
                  <a:cubicBezTo>
                    <a:pt x="42" y="60"/>
                    <a:pt x="43" y="59"/>
                    <a:pt x="44" y="57"/>
                  </a:cubicBezTo>
                  <a:cubicBezTo>
                    <a:pt x="45" y="55"/>
                    <a:pt x="45" y="53"/>
                    <a:pt x="44" y="51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3" y="48"/>
                    <a:pt x="41" y="46"/>
                    <a:pt x="39" y="45"/>
                  </a:cubicBezTo>
                  <a:cubicBezTo>
                    <a:pt x="36" y="43"/>
                    <a:pt x="32" y="42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1" y="47"/>
                    <a:pt x="21" y="51"/>
                    <a:pt x="22" y="54"/>
                  </a:cubicBezTo>
                  <a:cubicBezTo>
                    <a:pt x="23" y="55"/>
                    <a:pt x="24" y="56"/>
                    <a:pt x="25" y="57"/>
                  </a:cubicBezTo>
                  <a:cubicBezTo>
                    <a:pt x="26" y="58"/>
                    <a:pt x="27" y="59"/>
                    <a:pt x="28" y="60"/>
                  </a:cubicBezTo>
                  <a:cubicBezTo>
                    <a:pt x="32" y="62"/>
                    <a:pt x="35" y="62"/>
                    <a:pt x="37" y="59"/>
                  </a:cubicBezTo>
                  <a:cubicBezTo>
                    <a:pt x="38" y="57"/>
                    <a:pt x="37" y="53"/>
                    <a:pt x="35" y="50"/>
                  </a:cubicBezTo>
                  <a:cubicBezTo>
                    <a:pt x="35" y="50"/>
                    <a:pt x="34" y="49"/>
                    <a:pt x="34" y="49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8"/>
                    <a:pt x="33" y="48"/>
                    <a:pt x="32" y="48"/>
                  </a:cubicBezTo>
                  <a:cubicBezTo>
                    <a:pt x="30" y="48"/>
                    <a:pt x="29" y="49"/>
                    <a:pt x="29" y="50"/>
                  </a:cubicBezTo>
                  <a:cubicBezTo>
                    <a:pt x="27" y="53"/>
                    <a:pt x="27" y="55"/>
                    <a:pt x="28" y="56"/>
                  </a:cubicBezTo>
                  <a:cubicBezTo>
                    <a:pt x="28" y="56"/>
                    <a:pt x="29" y="56"/>
                    <a:pt x="30" y="56"/>
                  </a:cubicBezTo>
                  <a:cubicBezTo>
                    <a:pt x="31" y="56"/>
                    <a:pt x="32" y="56"/>
                    <a:pt x="33" y="55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2" y="53"/>
                    <a:pt x="32" y="54"/>
                    <a:pt x="31" y="54"/>
                  </a:cubicBezTo>
                  <a:cubicBezTo>
                    <a:pt x="31" y="54"/>
                    <a:pt x="31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2"/>
                    <a:pt x="3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2" y="50"/>
                    <a:pt x="32" y="51"/>
                    <a:pt x="33" y="52"/>
                  </a:cubicBezTo>
                  <a:cubicBezTo>
                    <a:pt x="34" y="54"/>
                    <a:pt x="35" y="58"/>
                    <a:pt x="35" y="59"/>
                  </a:cubicBezTo>
                  <a:cubicBezTo>
                    <a:pt x="34" y="60"/>
                    <a:pt x="33" y="59"/>
                    <a:pt x="31" y="59"/>
                  </a:cubicBezTo>
                  <a:cubicBezTo>
                    <a:pt x="29" y="58"/>
                    <a:pt x="28" y="57"/>
                    <a:pt x="27" y="56"/>
                  </a:cubicBezTo>
                  <a:cubicBezTo>
                    <a:pt x="26" y="55"/>
                    <a:pt x="25" y="54"/>
                    <a:pt x="25" y="53"/>
                  </a:cubicBezTo>
                  <a:cubicBezTo>
                    <a:pt x="23" y="50"/>
                    <a:pt x="24" y="47"/>
                    <a:pt x="27" y="46"/>
                  </a:cubicBezTo>
                  <a:cubicBezTo>
                    <a:pt x="27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31" y="44"/>
                    <a:pt x="34" y="45"/>
                    <a:pt x="36" y="46"/>
                  </a:cubicBezTo>
                  <a:cubicBezTo>
                    <a:pt x="39" y="47"/>
                    <a:pt x="41" y="50"/>
                    <a:pt x="42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3" y="54"/>
                    <a:pt x="43" y="56"/>
                    <a:pt x="42" y="57"/>
                  </a:cubicBezTo>
                  <a:cubicBezTo>
                    <a:pt x="41" y="59"/>
                    <a:pt x="40" y="60"/>
                    <a:pt x="38" y="62"/>
                  </a:cubicBezTo>
                  <a:cubicBezTo>
                    <a:pt x="37" y="63"/>
                    <a:pt x="35" y="64"/>
                    <a:pt x="34" y="65"/>
                  </a:cubicBezTo>
                  <a:cubicBezTo>
                    <a:pt x="31" y="66"/>
                    <a:pt x="28" y="66"/>
                    <a:pt x="26" y="66"/>
                  </a:cubicBezTo>
                  <a:cubicBezTo>
                    <a:pt x="25" y="65"/>
                    <a:pt x="24" y="64"/>
                    <a:pt x="23" y="63"/>
                  </a:cubicBezTo>
                  <a:cubicBezTo>
                    <a:pt x="21" y="61"/>
                    <a:pt x="21" y="58"/>
                    <a:pt x="21" y="54"/>
                  </a:cubicBezTo>
                  <a:cubicBezTo>
                    <a:pt x="21" y="51"/>
                    <a:pt x="21" y="48"/>
                    <a:pt x="22" y="45"/>
                  </a:cubicBezTo>
                  <a:cubicBezTo>
                    <a:pt x="24" y="43"/>
                    <a:pt x="25" y="41"/>
                    <a:pt x="26" y="40"/>
                  </a:cubicBezTo>
                  <a:cubicBezTo>
                    <a:pt x="32" y="36"/>
                    <a:pt x="44" y="37"/>
                    <a:pt x="54" y="40"/>
                  </a:cubicBezTo>
                  <a:cubicBezTo>
                    <a:pt x="56" y="41"/>
                    <a:pt x="57" y="42"/>
                    <a:pt x="59" y="43"/>
                  </a:cubicBezTo>
                  <a:cubicBezTo>
                    <a:pt x="59" y="43"/>
                    <a:pt x="60" y="43"/>
                    <a:pt x="60" y="43"/>
                  </a:cubicBezTo>
                  <a:cubicBezTo>
                    <a:pt x="62" y="45"/>
                    <a:pt x="64" y="47"/>
                    <a:pt x="66" y="48"/>
                  </a:cubicBezTo>
                  <a:cubicBezTo>
                    <a:pt x="69" y="50"/>
                    <a:pt x="71" y="50"/>
                    <a:pt x="73" y="50"/>
                  </a:cubicBezTo>
                  <a:cubicBezTo>
                    <a:pt x="83" y="55"/>
                    <a:pt x="91" y="58"/>
                    <a:pt x="93" y="58"/>
                  </a:cubicBezTo>
                  <a:cubicBezTo>
                    <a:pt x="95" y="58"/>
                    <a:pt x="96" y="58"/>
                    <a:pt x="96" y="56"/>
                  </a:cubicBezTo>
                  <a:cubicBezTo>
                    <a:pt x="96" y="56"/>
                    <a:pt x="95" y="56"/>
                    <a:pt x="95" y="56"/>
                  </a:cubicBezTo>
                  <a:cubicBezTo>
                    <a:pt x="94" y="56"/>
                    <a:pt x="94" y="57"/>
                    <a:pt x="94" y="57"/>
                  </a:cubicBezTo>
                  <a:cubicBezTo>
                    <a:pt x="91" y="56"/>
                    <a:pt x="84" y="53"/>
                    <a:pt x="75" y="48"/>
                  </a:cubicBezTo>
                  <a:close/>
                  <a:moveTo>
                    <a:pt x="24" y="23"/>
                  </a:moveTo>
                  <a:cubicBezTo>
                    <a:pt x="24" y="23"/>
                    <a:pt x="26" y="24"/>
                    <a:pt x="28" y="25"/>
                  </a:cubicBezTo>
                  <a:cubicBezTo>
                    <a:pt x="25" y="25"/>
                    <a:pt x="18" y="23"/>
                    <a:pt x="13" y="22"/>
                  </a:cubicBezTo>
                  <a:cubicBezTo>
                    <a:pt x="12" y="21"/>
                    <a:pt x="11" y="21"/>
                    <a:pt x="10" y="21"/>
                  </a:cubicBezTo>
                  <a:cubicBezTo>
                    <a:pt x="9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6" y="20"/>
                    <a:pt x="4" y="18"/>
                    <a:pt x="4" y="16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4" y="14"/>
                    <a:pt x="4" y="14"/>
                    <a:pt x="5" y="14"/>
                  </a:cubicBezTo>
                  <a:cubicBezTo>
                    <a:pt x="9" y="15"/>
                    <a:pt x="13" y="17"/>
                    <a:pt x="17" y="19"/>
                  </a:cubicBezTo>
                  <a:cubicBezTo>
                    <a:pt x="19" y="21"/>
                    <a:pt x="22" y="22"/>
                    <a:pt x="24" y="23"/>
                  </a:cubicBezTo>
                  <a:cubicBezTo>
                    <a:pt x="24" y="23"/>
                    <a:pt x="24" y="23"/>
                    <a:pt x="24" y="23"/>
                  </a:cubicBezTo>
                  <a:close/>
                  <a:moveTo>
                    <a:pt x="31" y="50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1" y="50"/>
                    <a:pt x="30" y="50"/>
                    <a:pt x="31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40"/>
            <p:cNvSpPr>
              <a:spLocks/>
            </p:cNvSpPr>
            <p:nvPr/>
          </p:nvSpPr>
          <p:spPr bwMode="auto">
            <a:xfrm>
              <a:off x="4176" y="74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41"/>
            <p:cNvSpPr>
              <a:spLocks noEditPoints="1"/>
            </p:cNvSpPr>
            <p:nvPr/>
          </p:nvSpPr>
          <p:spPr bwMode="auto">
            <a:xfrm>
              <a:off x="4117" y="753"/>
              <a:ext cx="8" cy="22"/>
            </a:xfrm>
            <a:custGeom>
              <a:avLst/>
              <a:gdLst>
                <a:gd name="T0" fmla="*/ 8 w 12"/>
                <a:gd name="T1" fmla="*/ 0 h 32"/>
                <a:gd name="T2" fmla="*/ 8 w 12"/>
                <a:gd name="T3" fmla="*/ 0 h 32"/>
                <a:gd name="T4" fmla="*/ 7 w 12"/>
                <a:gd name="T5" fmla="*/ 15 h 32"/>
                <a:gd name="T6" fmla="*/ 3 w 12"/>
                <a:gd name="T7" fmla="*/ 23 h 32"/>
                <a:gd name="T8" fmla="*/ 0 w 12"/>
                <a:gd name="T9" fmla="*/ 28 h 32"/>
                <a:gd name="T10" fmla="*/ 3 w 12"/>
                <a:gd name="T11" fmla="*/ 31 h 32"/>
                <a:gd name="T12" fmla="*/ 10 w 12"/>
                <a:gd name="T13" fmla="*/ 27 h 32"/>
                <a:gd name="T14" fmla="*/ 10 w 12"/>
                <a:gd name="T15" fmla="*/ 17 h 32"/>
                <a:gd name="T16" fmla="*/ 10 w 12"/>
                <a:gd name="T17" fmla="*/ 15 h 32"/>
                <a:gd name="T18" fmla="*/ 10 w 12"/>
                <a:gd name="T19" fmla="*/ 0 h 32"/>
                <a:gd name="T20" fmla="*/ 9 w 12"/>
                <a:gd name="T21" fmla="*/ 0 h 32"/>
                <a:gd name="T22" fmla="*/ 8 w 12"/>
                <a:gd name="T23" fmla="*/ 0 h 32"/>
                <a:gd name="T24" fmla="*/ 8 w 12"/>
                <a:gd name="T25" fmla="*/ 0 h 32"/>
                <a:gd name="T26" fmla="*/ 9 w 12"/>
                <a:gd name="T27" fmla="*/ 10 h 32"/>
                <a:gd name="T28" fmla="*/ 9 w 12"/>
                <a:gd name="T29" fmla="*/ 4 h 32"/>
                <a:gd name="T30" fmla="*/ 9 w 12"/>
                <a:gd name="T31" fmla="*/ 10 h 32"/>
                <a:gd name="T32" fmla="*/ 8 w 12"/>
                <a:gd name="T33" fmla="*/ 19 h 32"/>
                <a:gd name="T34" fmla="*/ 8 w 12"/>
                <a:gd name="T35" fmla="*/ 26 h 32"/>
                <a:gd name="T36" fmla="*/ 3 w 12"/>
                <a:gd name="T37" fmla="*/ 29 h 32"/>
                <a:gd name="T38" fmla="*/ 2 w 12"/>
                <a:gd name="T39" fmla="*/ 28 h 32"/>
                <a:gd name="T40" fmla="*/ 5 w 12"/>
                <a:gd name="T41" fmla="*/ 24 h 32"/>
                <a:gd name="T42" fmla="*/ 8 w 12"/>
                <a:gd name="T43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" h="32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4"/>
                    <a:pt x="7" y="9"/>
                    <a:pt x="7" y="15"/>
                  </a:cubicBezTo>
                  <a:cubicBezTo>
                    <a:pt x="6" y="18"/>
                    <a:pt x="4" y="20"/>
                    <a:pt x="3" y="23"/>
                  </a:cubicBezTo>
                  <a:cubicBezTo>
                    <a:pt x="1" y="25"/>
                    <a:pt x="0" y="26"/>
                    <a:pt x="0" y="28"/>
                  </a:cubicBezTo>
                  <a:cubicBezTo>
                    <a:pt x="0" y="29"/>
                    <a:pt x="1" y="30"/>
                    <a:pt x="3" y="31"/>
                  </a:cubicBezTo>
                  <a:cubicBezTo>
                    <a:pt x="8" y="32"/>
                    <a:pt x="10" y="30"/>
                    <a:pt x="10" y="27"/>
                  </a:cubicBezTo>
                  <a:cubicBezTo>
                    <a:pt x="11" y="25"/>
                    <a:pt x="10" y="21"/>
                    <a:pt x="10" y="17"/>
                  </a:cubicBezTo>
                  <a:cubicBezTo>
                    <a:pt x="10" y="16"/>
                    <a:pt x="10" y="16"/>
                    <a:pt x="10" y="15"/>
                  </a:cubicBezTo>
                  <a:cubicBezTo>
                    <a:pt x="11" y="11"/>
                    <a:pt x="12" y="6"/>
                    <a:pt x="10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  <a:moveTo>
                    <a:pt x="9" y="10"/>
                  </a:moveTo>
                  <a:cubicBezTo>
                    <a:pt x="9" y="8"/>
                    <a:pt x="9" y="6"/>
                    <a:pt x="9" y="4"/>
                  </a:cubicBezTo>
                  <a:cubicBezTo>
                    <a:pt x="9" y="6"/>
                    <a:pt x="9" y="8"/>
                    <a:pt x="9" y="10"/>
                  </a:cubicBezTo>
                  <a:close/>
                  <a:moveTo>
                    <a:pt x="8" y="19"/>
                  </a:moveTo>
                  <a:cubicBezTo>
                    <a:pt x="8" y="22"/>
                    <a:pt x="9" y="24"/>
                    <a:pt x="8" y="26"/>
                  </a:cubicBezTo>
                  <a:cubicBezTo>
                    <a:pt x="8" y="29"/>
                    <a:pt x="6" y="30"/>
                    <a:pt x="3" y="29"/>
                  </a:cubicBezTo>
                  <a:cubicBezTo>
                    <a:pt x="2" y="29"/>
                    <a:pt x="2" y="29"/>
                    <a:pt x="2" y="28"/>
                  </a:cubicBezTo>
                  <a:cubicBezTo>
                    <a:pt x="3" y="27"/>
                    <a:pt x="4" y="25"/>
                    <a:pt x="5" y="24"/>
                  </a:cubicBezTo>
                  <a:cubicBezTo>
                    <a:pt x="6" y="22"/>
                    <a:pt x="7" y="20"/>
                    <a:pt x="8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42"/>
            <p:cNvSpPr>
              <a:spLocks noEditPoints="1"/>
            </p:cNvSpPr>
            <p:nvPr/>
          </p:nvSpPr>
          <p:spPr bwMode="auto">
            <a:xfrm>
              <a:off x="4166" y="729"/>
              <a:ext cx="21" cy="11"/>
            </a:xfrm>
            <a:custGeom>
              <a:avLst/>
              <a:gdLst>
                <a:gd name="T0" fmla="*/ 0 w 31"/>
                <a:gd name="T1" fmla="*/ 2 h 17"/>
                <a:gd name="T2" fmla="*/ 0 w 31"/>
                <a:gd name="T3" fmla="*/ 2 h 17"/>
                <a:gd name="T4" fmla="*/ 14 w 31"/>
                <a:gd name="T5" fmla="*/ 6 h 17"/>
                <a:gd name="T6" fmla="*/ 21 w 31"/>
                <a:gd name="T7" fmla="*/ 12 h 17"/>
                <a:gd name="T8" fmla="*/ 25 w 31"/>
                <a:gd name="T9" fmla="*/ 16 h 17"/>
                <a:gd name="T10" fmla="*/ 29 w 31"/>
                <a:gd name="T11" fmla="*/ 14 h 17"/>
                <a:gd name="T12" fmla="*/ 27 w 31"/>
                <a:gd name="T13" fmla="*/ 6 h 17"/>
                <a:gd name="T14" fmla="*/ 17 w 31"/>
                <a:gd name="T15" fmla="*/ 4 h 17"/>
                <a:gd name="T16" fmla="*/ 15 w 31"/>
                <a:gd name="T17" fmla="*/ 4 h 17"/>
                <a:gd name="T18" fmla="*/ 1 w 31"/>
                <a:gd name="T19" fmla="*/ 0 h 17"/>
                <a:gd name="T20" fmla="*/ 0 w 31"/>
                <a:gd name="T21" fmla="*/ 2 h 17"/>
                <a:gd name="T22" fmla="*/ 0 w 31"/>
                <a:gd name="T23" fmla="*/ 2 h 17"/>
                <a:gd name="T24" fmla="*/ 0 w 31"/>
                <a:gd name="T25" fmla="*/ 2 h 17"/>
                <a:gd name="T26" fmla="*/ 9 w 31"/>
                <a:gd name="T27" fmla="*/ 4 h 17"/>
                <a:gd name="T28" fmla="*/ 4 w 31"/>
                <a:gd name="T29" fmla="*/ 2 h 17"/>
                <a:gd name="T30" fmla="*/ 9 w 31"/>
                <a:gd name="T31" fmla="*/ 4 h 17"/>
                <a:gd name="T32" fmla="*/ 18 w 31"/>
                <a:gd name="T33" fmla="*/ 7 h 17"/>
                <a:gd name="T34" fmla="*/ 26 w 31"/>
                <a:gd name="T35" fmla="*/ 8 h 17"/>
                <a:gd name="T36" fmla="*/ 28 w 31"/>
                <a:gd name="T37" fmla="*/ 14 h 17"/>
                <a:gd name="T38" fmla="*/ 26 w 31"/>
                <a:gd name="T39" fmla="*/ 14 h 17"/>
                <a:gd name="T40" fmla="*/ 22 w 31"/>
                <a:gd name="T41" fmla="*/ 11 h 17"/>
                <a:gd name="T42" fmla="*/ 18 w 31"/>
                <a:gd name="T43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17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3" y="5"/>
                    <a:pt x="9" y="6"/>
                    <a:pt x="14" y="6"/>
                  </a:cubicBezTo>
                  <a:cubicBezTo>
                    <a:pt x="17" y="8"/>
                    <a:pt x="19" y="11"/>
                    <a:pt x="21" y="12"/>
                  </a:cubicBezTo>
                  <a:cubicBezTo>
                    <a:pt x="23" y="14"/>
                    <a:pt x="24" y="16"/>
                    <a:pt x="25" y="16"/>
                  </a:cubicBezTo>
                  <a:cubicBezTo>
                    <a:pt x="27" y="17"/>
                    <a:pt x="28" y="16"/>
                    <a:pt x="29" y="14"/>
                  </a:cubicBezTo>
                  <a:cubicBezTo>
                    <a:pt x="31" y="10"/>
                    <a:pt x="30" y="7"/>
                    <a:pt x="27" y="6"/>
                  </a:cubicBezTo>
                  <a:cubicBezTo>
                    <a:pt x="24" y="5"/>
                    <a:pt x="21" y="5"/>
                    <a:pt x="17" y="4"/>
                  </a:cubicBezTo>
                  <a:cubicBezTo>
                    <a:pt x="16" y="4"/>
                    <a:pt x="16" y="4"/>
                    <a:pt x="15" y="4"/>
                  </a:cubicBezTo>
                  <a:cubicBezTo>
                    <a:pt x="11" y="2"/>
                    <a:pt x="7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lose/>
                  <a:moveTo>
                    <a:pt x="9" y="4"/>
                  </a:moveTo>
                  <a:cubicBezTo>
                    <a:pt x="8" y="3"/>
                    <a:pt x="6" y="3"/>
                    <a:pt x="4" y="2"/>
                  </a:cubicBezTo>
                  <a:cubicBezTo>
                    <a:pt x="6" y="3"/>
                    <a:pt x="8" y="3"/>
                    <a:pt x="9" y="4"/>
                  </a:cubicBezTo>
                  <a:close/>
                  <a:moveTo>
                    <a:pt x="18" y="7"/>
                  </a:moveTo>
                  <a:cubicBezTo>
                    <a:pt x="21" y="7"/>
                    <a:pt x="24" y="7"/>
                    <a:pt x="26" y="8"/>
                  </a:cubicBezTo>
                  <a:cubicBezTo>
                    <a:pt x="28" y="9"/>
                    <a:pt x="29" y="11"/>
                    <a:pt x="28" y="14"/>
                  </a:cubicBezTo>
                  <a:cubicBezTo>
                    <a:pt x="27" y="14"/>
                    <a:pt x="27" y="14"/>
                    <a:pt x="26" y="14"/>
                  </a:cubicBezTo>
                  <a:cubicBezTo>
                    <a:pt x="25" y="14"/>
                    <a:pt x="24" y="12"/>
                    <a:pt x="22" y="11"/>
                  </a:cubicBezTo>
                  <a:cubicBezTo>
                    <a:pt x="21" y="9"/>
                    <a:pt x="20" y="8"/>
                    <a:pt x="18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43"/>
            <p:cNvSpPr>
              <a:spLocks noEditPoints="1"/>
            </p:cNvSpPr>
            <p:nvPr/>
          </p:nvSpPr>
          <p:spPr bwMode="auto">
            <a:xfrm>
              <a:off x="4096" y="660"/>
              <a:ext cx="15" cy="19"/>
            </a:xfrm>
            <a:custGeom>
              <a:avLst/>
              <a:gdLst>
                <a:gd name="T0" fmla="*/ 22 w 22"/>
                <a:gd name="T1" fmla="*/ 28 h 29"/>
                <a:gd name="T2" fmla="*/ 22 w 22"/>
                <a:gd name="T3" fmla="*/ 28 h 29"/>
                <a:gd name="T4" fmla="*/ 12 w 22"/>
                <a:gd name="T5" fmla="*/ 16 h 29"/>
                <a:gd name="T6" fmla="*/ 10 w 22"/>
                <a:gd name="T7" fmla="*/ 7 h 29"/>
                <a:gd name="T8" fmla="*/ 9 w 22"/>
                <a:gd name="T9" fmla="*/ 2 h 29"/>
                <a:gd name="T10" fmla="*/ 4 w 22"/>
                <a:gd name="T11" fmla="*/ 2 h 29"/>
                <a:gd name="T12" fmla="*/ 1 w 22"/>
                <a:gd name="T13" fmla="*/ 9 h 29"/>
                <a:gd name="T14" fmla="*/ 9 w 22"/>
                <a:gd name="T15" fmla="*/ 16 h 29"/>
                <a:gd name="T16" fmla="*/ 10 w 22"/>
                <a:gd name="T17" fmla="*/ 17 h 29"/>
                <a:gd name="T18" fmla="*/ 20 w 22"/>
                <a:gd name="T19" fmla="*/ 29 h 29"/>
                <a:gd name="T20" fmla="*/ 21 w 22"/>
                <a:gd name="T21" fmla="*/ 28 h 29"/>
                <a:gd name="T22" fmla="*/ 22 w 22"/>
                <a:gd name="T23" fmla="*/ 28 h 29"/>
                <a:gd name="T24" fmla="*/ 22 w 22"/>
                <a:gd name="T25" fmla="*/ 28 h 29"/>
                <a:gd name="T26" fmla="*/ 14 w 22"/>
                <a:gd name="T27" fmla="*/ 21 h 29"/>
                <a:gd name="T28" fmla="*/ 18 w 22"/>
                <a:gd name="T29" fmla="*/ 25 h 29"/>
                <a:gd name="T30" fmla="*/ 14 w 22"/>
                <a:gd name="T31" fmla="*/ 21 h 29"/>
                <a:gd name="T32" fmla="*/ 9 w 22"/>
                <a:gd name="T33" fmla="*/ 14 h 29"/>
                <a:gd name="T34" fmla="*/ 4 w 22"/>
                <a:gd name="T35" fmla="*/ 8 h 29"/>
                <a:gd name="T36" fmla="*/ 5 w 22"/>
                <a:gd name="T37" fmla="*/ 2 h 29"/>
                <a:gd name="T38" fmla="*/ 7 w 22"/>
                <a:gd name="T39" fmla="*/ 3 h 29"/>
                <a:gd name="T40" fmla="*/ 8 w 22"/>
                <a:gd name="T41" fmla="*/ 8 h 29"/>
                <a:gd name="T42" fmla="*/ 9 w 22"/>
                <a:gd name="T43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" h="29">
                  <a:moveTo>
                    <a:pt x="22" y="28"/>
                  </a:moveTo>
                  <a:cubicBezTo>
                    <a:pt x="22" y="28"/>
                    <a:pt x="22" y="28"/>
                    <a:pt x="22" y="28"/>
                  </a:cubicBezTo>
                  <a:cubicBezTo>
                    <a:pt x="21" y="23"/>
                    <a:pt x="16" y="20"/>
                    <a:pt x="12" y="16"/>
                  </a:cubicBezTo>
                  <a:cubicBezTo>
                    <a:pt x="11" y="13"/>
                    <a:pt x="10" y="10"/>
                    <a:pt x="10" y="7"/>
                  </a:cubicBezTo>
                  <a:cubicBezTo>
                    <a:pt x="10" y="5"/>
                    <a:pt x="9" y="3"/>
                    <a:pt x="9" y="2"/>
                  </a:cubicBezTo>
                  <a:cubicBezTo>
                    <a:pt x="8" y="1"/>
                    <a:pt x="7" y="0"/>
                    <a:pt x="4" y="2"/>
                  </a:cubicBezTo>
                  <a:cubicBezTo>
                    <a:pt x="0" y="4"/>
                    <a:pt x="0" y="6"/>
                    <a:pt x="1" y="9"/>
                  </a:cubicBezTo>
                  <a:cubicBezTo>
                    <a:pt x="3" y="11"/>
                    <a:pt x="6" y="14"/>
                    <a:pt x="9" y="16"/>
                  </a:cubicBezTo>
                  <a:cubicBezTo>
                    <a:pt x="9" y="17"/>
                    <a:pt x="10" y="17"/>
                    <a:pt x="10" y="17"/>
                  </a:cubicBezTo>
                  <a:cubicBezTo>
                    <a:pt x="12" y="21"/>
                    <a:pt x="14" y="26"/>
                    <a:pt x="20" y="29"/>
                  </a:cubicBezTo>
                  <a:cubicBezTo>
                    <a:pt x="20" y="29"/>
                    <a:pt x="21" y="29"/>
                    <a:pt x="21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lose/>
                  <a:moveTo>
                    <a:pt x="14" y="21"/>
                  </a:moveTo>
                  <a:cubicBezTo>
                    <a:pt x="16" y="22"/>
                    <a:pt x="17" y="24"/>
                    <a:pt x="18" y="25"/>
                  </a:cubicBezTo>
                  <a:cubicBezTo>
                    <a:pt x="17" y="24"/>
                    <a:pt x="15" y="22"/>
                    <a:pt x="14" y="21"/>
                  </a:cubicBezTo>
                  <a:close/>
                  <a:moveTo>
                    <a:pt x="9" y="14"/>
                  </a:moveTo>
                  <a:cubicBezTo>
                    <a:pt x="7" y="12"/>
                    <a:pt x="5" y="10"/>
                    <a:pt x="4" y="8"/>
                  </a:cubicBezTo>
                  <a:cubicBezTo>
                    <a:pt x="2" y="6"/>
                    <a:pt x="2" y="4"/>
                    <a:pt x="5" y="2"/>
                  </a:cubicBezTo>
                  <a:cubicBezTo>
                    <a:pt x="6" y="2"/>
                    <a:pt x="6" y="2"/>
                    <a:pt x="7" y="3"/>
                  </a:cubicBezTo>
                  <a:cubicBezTo>
                    <a:pt x="7" y="4"/>
                    <a:pt x="8" y="6"/>
                    <a:pt x="8" y="8"/>
                  </a:cubicBezTo>
                  <a:cubicBezTo>
                    <a:pt x="8" y="10"/>
                    <a:pt x="9" y="12"/>
                    <a:pt x="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44"/>
            <p:cNvSpPr>
              <a:spLocks noEditPoints="1"/>
            </p:cNvSpPr>
            <p:nvPr/>
          </p:nvSpPr>
          <p:spPr bwMode="auto">
            <a:xfrm>
              <a:off x="4064" y="721"/>
              <a:ext cx="21" cy="12"/>
            </a:xfrm>
            <a:custGeom>
              <a:avLst/>
              <a:gdLst>
                <a:gd name="T0" fmla="*/ 30 w 31"/>
                <a:gd name="T1" fmla="*/ 0 h 17"/>
                <a:gd name="T2" fmla="*/ 30 w 31"/>
                <a:gd name="T3" fmla="*/ 0 h 17"/>
                <a:gd name="T4" fmla="*/ 17 w 31"/>
                <a:gd name="T5" fmla="*/ 7 h 17"/>
                <a:gd name="T6" fmla="*/ 8 w 31"/>
                <a:gd name="T7" fmla="*/ 8 h 17"/>
                <a:gd name="T8" fmla="*/ 2 w 31"/>
                <a:gd name="T9" fmla="*/ 8 h 17"/>
                <a:gd name="T10" fmla="*/ 1 w 31"/>
                <a:gd name="T11" fmla="*/ 12 h 17"/>
                <a:gd name="T12" fmla="*/ 8 w 31"/>
                <a:gd name="T13" fmla="*/ 16 h 17"/>
                <a:gd name="T14" fmla="*/ 16 w 31"/>
                <a:gd name="T15" fmla="*/ 10 h 17"/>
                <a:gd name="T16" fmla="*/ 18 w 31"/>
                <a:gd name="T17" fmla="*/ 10 h 17"/>
                <a:gd name="T18" fmla="*/ 31 w 31"/>
                <a:gd name="T19" fmla="*/ 2 h 17"/>
                <a:gd name="T20" fmla="*/ 31 w 31"/>
                <a:gd name="T21" fmla="*/ 1 h 17"/>
                <a:gd name="T22" fmla="*/ 30 w 31"/>
                <a:gd name="T23" fmla="*/ 0 h 17"/>
                <a:gd name="T24" fmla="*/ 30 w 31"/>
                <a:gd name="T25" fmla="*/ 0 h 17"/>
                <a:gd name="T26" fmla="*/ 22 w 31"/>
                <a:gd name="T27" fmla="*/ 6 h 17"/>
                <a:gd name="T28" fmla="*/ 27 w 31"/>
                <a:gd name="T29" fmla="*/ 3 h 17"/>
                <a:gd name="T30" fmla="*/ 22 w 31"/>
                <a:gd name="T31" fmla="*/ 6 h 17"/>
                <a:gd name="T32" fmla="*/ 14 w 31"/>
                <a:gd name="T33" fmla="*/ 10 h 17"/>
                <a:gd name="T34" fmla="*/ 7 w 31"/>
                <a:gd name="T35" fmla="*/ 14 h 17"/>
                <a:gd name="T36" fmla="*/ 2 w 31"/>
                <a:gd name="T37" fmla="*/ 11 h 17"/>
                <a:gd name="T38" fmla="*/ 3 w 31"/>
                <a:gd name="T39" fmla="*/ 10 h 17"/>
                <a:gd name="T40" fmla="*/ 8 w 31"/>
                <a:gd name="T41" fmla="*/ 10 h 17"/>
                <a:gd name="T42" fmla="*/ 14 w 31"/>
                <a:gd name="T43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17">
                  <a:moveTo>
                    <a:pt x="3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26" y="0"/>
                    <a:pt x="21" y="4"/>
                    <a:pt x="17" y="7"/>
                  </a:cubicBezTo>
                  <a:cubicBezTo>
                    <a:pt x="14" y="8"/>
                    <a:pt x="10" y="8"/>
                    <a:pt x="8" y="8"/>
                  </a:cubicBezTo>
                  <a:cubicBezTo>
                    <a:pt x="5" y="8"/>
                    <a:pt x="3" y="8"/>
                    <a:pt x="2" y="8"/>
                  </a:cubicBezTo>
                  <a:cubicBezTo>
                    <a:pt x="1" y="9"/>
                    <a:pt x="0" y="10"/>
                    <a:pt x="1" y="12"/>
                  </a:cubicBezTo>
                  <a:cubicBezTo>
                    <a:pt x="3" y="17"/>
                    <a:pt x="5" y="17"/>
                    <a:pt x="8" y="16"/>
                  </a:cubicBezTo>
                  <a:cubicBezTo>
                    <a:pt x="10" y="16"/>
                    <a:pt x="13" y="13"/>
                    <a:pt x="16" y="10"/>
                  </a:cubicBezTo>
                  <a:cubicBezTo>
                    <a:pt x="17" y="10"/>
                    <a:pt x="17" y="10"/>
                    <a:pt x="18" y="10"/>
                  </a:cubicBezTo>
                  <a:cubicBezTo>
                    <a:pt x="22" y="9"/>
                    <a:pt x="27" y="7"/>
                    <a:pt x="31" y="2"/>
                  </a:cubicBezTo>
                  <a:cubicBezTo>
                    <a:pt x="31" y="2"/>
                    <a:pt x="31" y="1"/>
                    <a:pt x="31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lose/>
                  <a:moveTo>
                    <a:pt x="22" y="6"/>
                  </a:moveTo>
                  <a:cubicBezTo>
                    <a:pt x="24" y="5"/>
                    <a:pt x="25" y="4"/>
                    <a:pt x="27" y="3"/>
                  </a:cubicBezTo>
                  <a:cubicBezTo>
                    <a:pt x="25" y="4"/>
                    <a:pt x="24" y="5"/>
                    <a:pt x="22" y="6"/>
                  </a:cubicBezTo>
                  <a:close/>
                  <a:moveTo>
                    <a:pt x="14" y="10"/>
                  </a:moveTo>
                  <a:cubicBezTo>
                    <a:pt x="12" y="12"/>
                    <a:pt x="9" y="14"/>
                    <a:pt x="7" y="14"/>
                  </a:cubicBezTo>
                  <a:cubicBezTo>
                    <a:pt x="5" y="15"/>
                    <a:pt x="3" y="15"/>
                    <a:pt x="2" y="11"/>
                  </a:cubicBezTo>
                  <a:cubicBezTo>
                    <a:pt x="2" y="11"/>
                    <a:pt x="2" y="10"/>
                    <a:pt x="3" y="10"/>
                  </a:cubicBezTo>
                  <a:cubicBezTo>
                    <a:pt x="4" y="10"/>
                    <a:pt x="6" y="10"/>
                    <a:pt x="8" y="10"/>
                  </a:cubicBezTo>
                  <a:cubicBezTo>
                    <a:pt x="10" y="10"/>
                    <a:pt x="12" y="10"/>
                    <a:pt x="14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45"/>
            <p:cNvSpPr>
              <a:spLocks noEditPoints="1"/>
            </p:cNvSpPr>
            <p:nvPr/>
          </p:nvSpPr>
          <p:spPr bwMode="auto">
            <a:xfrm>
              <a:off x="4170" y="747"/>
              <a:ext cx="10" cy="8"/>
            </a:xfrm>
            <a:custGeom>
              <a:avLst/>
              <a:gdLst>
                <a:gd name="T0" fmla="*/ 3 w 14"/>
                <a:gd name="T1" fmla="*/ 9 h 12"/>
                <a:gd name="T2" fmla="*/ 9 w 14"/>
                <a:gd name="T3" fmla="*/ 9 h 12"/>
                <a:gd name="T4" fmla="*/ 11 w 14"/>
                <a:gd name="T5" fmla="*/ 7 h 12"/>
                <a:gd name="T6" fmla="*/ 2 w 14"/>
                <a:gd name="T7" fmla="*/ 2 h 12"/>
                <a:gd name="T8" fmla="*/ 1 w 14"/>
                <a:gd name="T9" fmla="*/ 3 h 12"/>
                <a:gd name="T10" fmla="*/ 3 w 14"/>
                <a:gd name="T11" fmla="*/ 9 h 12"/>
                <a:gd name="T12" fmla="*/ 5 w 14"/>
                <a:gd name="T13" fmla="*/ 6 h 12"/>
                <a:gd name="T14" fmla="*/ 4 w 14"/>
                <a:gd name="T15" fmla="*/ 4 h 12"/>
                <a:gd name="T16" fmla="*/ 5 w 14"/>
                <a:gd name="T17" fmla="*/ 3 h 12"/>
                <a:gd name="T18" fmla="*/ 5 w 14"/>
                <a:gd name="T1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3" y="9"/>
                  </a:moveTo>
                  <a:cubicBezTo>
                    <a:pt x="5" y="11"/>
                    <a:pt x="7" y="11"/>
                    <a:pt x="9" y="9"/>
                  </a:cubicBezTo>
                  <a:cubicBezTo>
                    <a:pt x="10" y="9"/>
                    <a:pt x="11" y="8"/>
                    <a:pt x="11" y="7"/>
                  </a:cubicBezTo>
                  <a:cubicBezTo>
                    <a:pt x="14" y="2"/>
                    <a:pt x="6" y="0"/>
                    <a:pt x="2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5"/>
                    <a:pt x="2" y="8"/>
                    <a:pt x="3" y="9"/>
                  </a:cubicBezTo>
                  <a:close/>
                  <a:moveTo>
                    <a:pt x="5" y="6"/>
                  </a:moveTo>
                  <a:cubicBezTo>
                    <a:pt x="4" y="5"/>
                    <a:pt x="4" y="5"/>
                    <a:pt x="4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10" y="1"/>
                    <a:pt x="6" y="12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46"/>
            <p:cNvSpPr>
              <a:spLocks noEditPoints="1"/>
            </p:cNvSpPr>
            <p:nvPr/>
          </p:nvSpPr>
          <p:spPr bwMode="auto">
            <a:xfrm>
              <a:off x="4180" y="714"/>
              <a:ext cx="10" cy="8"/>
            </a:xfrm>
            <a:custGeom>
              <a:avLst/>
              <a:gdLst>
                <a:gd name="T0" fmla="*/ 3 w 15"/>
                <a:gd name="T1" fmla="*/ 9 h 12"/>
                <a:gd name="T2" fmla="*/ 10 w 15"/>
                <a:gd name="T3" fmla="*/ 9 h 12"/>
                <a:gd name="T4" fmla="*/ 12 w 15"/>
                <a:gd name="T5" fmla="*/ 7 h 12"/>
                <a:gd name="T6" fmla="*/ 3 w 15"/>
                <a:gd name="T7" fmla="*/ 2 h 12"/>
                <a:gd name="T8" fmla="*/ 1 w 15"/>
                <a:gd name="T9" fmla="*/ 3 h 12"/>
                <a:gd name="T10" fmla="*/ 3 w 15"/>
                <a:gd name="T11" fmla="*/ 9 h 12"/>
                <a:gd name="T12" fmla="*/ 5 w 15"/>
                <a:gd name="T13" fmla="*/ 6 h 12"/>
                <a:gd name="T14" fmla="*/ 5 w 15"/>
                <a:gd name="T15" fmla="*/ 4 h 12"/>
                <a:gd name="T16" fmla="*/ 6 w 15"/>
                <a:gd name="T17" fmla="*/ 3 h 12"/>
                <a:gd name="T18" fmla="*/ 5 w 15"/>
                <a:gd name="T1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2">
                  <a:moveTo>
                    <a:pt x="3" y="9"/>
                  </a:moveTo>
                  <a:cubicBezTo>
                    <a:pt x="5" y="11"/>
                    <a:pt x="8" y="11"/>
                    <a:pt x="10" y="9"/>
                  </a:cubicBezTo>
                  <a:cubicBezTo>
                    <a:pt x="10" y="9"/>
                    <a:pt x="11" y="8"/>
                    <a:pt x="12" y="7"/>
                  </a:cubicBezTo>
                  <a:cubicBezTo>
                    <a:pt x="15" y="2"/>
                    <a:pt x="6" y="0"/>
                    <a:pt x="3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0" y="5"/>
                    <a:pt x="2" y="8"/>
                    <a:pt x="3" y="9"/>
                  </a:cubicBezTo>
                  <a:close/>
                  <a:moveTo>
                    <a:pt x="5" y="6"/>
                  </a:moveTo>
                  <a:cubicBezTo>
                    <a:pt x="5" y="5"/>
                    <a:pt x="5" y="5"/>
                    <a:pt x="5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1" y="1"/>
                    <a:pt x="7" y="12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47"/>
            <p:cNvSpPr>
              <a:spLocks noEditPoints="1"/>
            </p:cNvSpPr>
            <p:nvPr/>
          </p:nvSpPr>
          <p:spPr bwMode="auto">
            <a:xfrm>
              <a:off x="4083" y="672"/>
              <a:ext cx="9" cy="8"/>
            </a:xfrm>
            <a:custGeom>
              <a:avLst/>
              <a:gdLst>
                <a:gd name="T0" fmla="*/ 3 w 14"/>
                <a:gd name="T1" fmla="*/ 9 h 12"/>
                <a:gd name="T2" fmla="*/ 9 w 14"/>
                <a:gd name="T3" fmla="*/ 9 h 12"/>
                <a:gd name="T4" fmla="*/ 11 w 14"/>
                <a:gd name="T5" fmla="*/ 7 h 12"/>
                <a:gd name="T6" fmla="*/ 2 w 14"/>
                <a:gd name="T7" fmla="*/ 2 h 12"/>
                <a:gd name="T8" fmla="*/ 1 w 14"/>
                <a:gd name="T9" fmla="*/ 3 h 12"/>
                <a:gd name="T10" fmla="*/ 3 w 14"/>
                <a:gd name="T11" fmla="*/ 9 h 12"/>
                <a:gd name="T12" fmla="*/ 5 w 14"/>
                <a:gd name="T13" fmla="*/ 6 h 12"/>
                <a:gd name="T14" fmla="*/ 4 w 14"/>
                <a:gd name="T15" fmla="*/ 4 h 12"/>
                <a:gd name="T16" fmla="*/ 5 w 14"/>
                <a:gd name="T17" fmla="*/ 3 h 12"/>
                <a:gd name="T18" fmla="*/ 5 w 14"/>
                <a:gd name="T1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3" y="9"/>
                  </a:moveTo>
                  <a:cubicBezTo>
                    <a:pt x="5" y="11"/>
                    <a:pt x="7" y="11"/>
                    <a:pt x="9" y="9"/>
                  </a:cubicBezTo>
                  <a:cubicBezTo>
                    <a:pt x="10" y="9"/>
                    <a:pt x="11" y="8"/>
                    <a:pt x="11" y="7"/>
                  </a:cubicBezTo>
                  <a:cubicBezTo>
                    <a:pt x="14" y="2"/>
                    <a:pt x="6" y="0"/>
                    <a:pt x="2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5"/>
                    <a:pt x="2" y="8"/>
                    <a:pt x="3" y="9"/>
                  </a:cubicBezTo>
                  <a:close/>
                  <a:moveTo>
                    <a:pt x="5" y="6"/>
                  </a:moveTo>
                  <a:cubicBezTo>
                    <a:pt x="4" y="5"/>
                    <a:pt x="4" y="5"/>
                    <a:pt x="4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10" y="1"/>
                    <a:pt x="6" y="12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48"/>
            <p:cNvSpPr>
              <a:spLocks noEditPoints="1"/>
            </p:cNvSpPr>
            <p:nvPr/>
          </p:nvSpPr>
          <p:spPr bwMode="auto">
            <a:xfrm>
              <a:off x="4064" y="702"/>
              <a:ext cx="10" cy="8"/>
            </a:xfrm>
            <a:custGeom>
              <a:avLst/>
              <a:gdLst>
                <a:gd name="T0" fmla="*/ 3 w 15"/>
                <a:gd name="T1" fmla="*/ 9 h 12"/>
                <a:gd name="T2" fmla="*/ 10 w 15"/>
                <a:gd name="T3" fmla="*/ 9 h 12"/>
                <a:gd name="T4" fmla="*/ 11 w 15"/>
                <a:gd name="T5" fmla="*/ 7 h 12"/>
                <a:gd name="T6" fmla="*/ 2 w 15"/>
                <a:gd name="T7" fmla="*/ 2 h 12"/>
                <a:gd name="T8" fmla="*/ 1 w 15"/>
                <a:gd name="T9" fmla="*/ 3 h 12"/>
                <a:gd name="T10" fmla="*/ 3 w 15"/>
                <a:gd name="T11" fmla="*/ 9 h 12"/>
                <a:gd name="T12" fmla="*/ 5 w 15"/>
                <a:gd name="T13" fmla="*/ 6 h 12"/>
                <a:gd name="T14" fmla="*/ 5 w 15"/>
                <a:gd name="T15" fmla="*/ 4 h 12"/>
                <a:gd name="T16" fmla="*/ 6 w 15"/>
                <a:gd name="T17" fmla="*/ 3 h 12"/>
                <a:gd name="T18" fmla="*/ 5 w 15"/>
                <a:gd name="T1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2">
                  <a:moveTo>
                    <a:pt x="3" y="9"/>
                  </a:moveTo>
                  <a:cubicBezTo>
                    <a:pt x="5" y="11"/>
                    <a:pt x="8" y="11"/>
                    <a:pt x="10" y="9"/>
                  </a:cubicBezTo>
                  <a:cubicBezTo>
                    <a:pt x="10" y="8"/>
                    <a:pt x="11" y="8"/>
                    <a:pt x="11" y="7"/>
                  </a:cubicBezTo>
                  <a:cubicBezTo>
                    <a:pt x="15" y="1"/>
                    <a:pt x="6" y="0"/>
                    <a:pt x="2" y="2"/>
                  </a:cubicBezTo>
                  <a:cubicBezTo>
                    <a:pt x="2" y="2"/>
                    <a:pt x="1" y="2"/>
                    <a:pt x="1" y="3"/>
                  </a:cubicBezTo>
                  <a:cubicBezTo>
                    <a:pt x="0" y="5"/>
                    <a:pt x="2" y="7"/>
                    <a:pt x="3" y="9"/>
                  </a:cubicBezTo>
                  <a:close/>
                  <a:moveTo>
                    <a:pt x="5" y="6"/>
                  </a:moveTo>
                  <a:cubicBezTo>
                    <a:pt x="5" y="5"/>
                    <a:pt x="5" y="5"/>
                    <a:pt x="5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1" y="1"/>
                    <a:pt x="7" y="12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49"/>
            <p:cNvSpPr>
              <a:spLocks noEditPoints="1"/>
            </p:cNvSpPr>
            <p:nvPr/>
          </p:nvSpPr>
          <p:spPr bwMode="auto">
            <a:xfrm>
              <a:off x="4077" y="739"/>
              <a:ext cx="9" cy="8"/>
            </a:xfrm>
            <a:custGeom>
              <a:avLst/>
              <a:gdLst>
                <a:gd name="T0" fmla="*/ 3 w 14"/>
                <a:gd name="T1" fmla="*/ 9 h 11"/>
                <a:gd name="T2" fmla="*/ 9 w 14"/>
                <a:gd name="T3" fmla="*/ 9 h 11"/>
                <a:gd name="T4" fmla="*/ 11 w 14"/>
                <a:gd name="T5" fmla="*/ 7 h 11"/>
                <a:gd name="T6" fmla="*/ 2 w 14"/>
                <a:gd name="T7" fmla="*/ 1 h 11"/>
                <a:gd name="T8" fmla="*/ 1 w 14"/>
                <a:gd name="T9" fmla="*/ 3 h 11"/>
                <a:gd name="T10" fmla="*/ 3 w 14"/>
                <a:gd name="T11" fmla="*/ 9 h 11"/>
                <a:gd name="T12" fmla="*/ 5 w 14"/>
                <a:gd name="T13" fmla="*/ 6 h 11"/>
                <a:gd name="T14" fmla="*/ 5 w 14"/>
                <a:gd name="T15" fmla="*/ 4 h 11"/>
                <a:gd name="T16" fmla="*/ 5 w 14"/>
                <a:gd name="T17" fmla="*/ 3 h 11"/>
                <a:gd name="T18" fmla="*/ 5 w 14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1">
                  <a:moveTo>
                    <a:pt x="3" y="9"/>
                  </a:moveTo>
                  <a:cubicBezTo>
                    <a:pt x="5" y="11"/>
                    <a:pt x="7" y="10"/>
                    <a:pt x="9" y="9"/>
                  </a:cubicBezTo>
                  <a:cubicBezTo>
                    <a:pt x="10" y="8"/>
                    <a:pt x="11" y="7"/>
                    <a:pt x="11" y="7"/>
                  </a:cubicBezTo>
                  <a:cubicBezTo>
                    <a:pt x="14" y="1"/>
                    <a:pt x="6" y="0"/>
                    <a:pt x="2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0" y="5"/>
                    <a:pt x="2" y="7"/>
                    <a:pt x="3" y="9"/>
                  </a:cubicBezTo>
                  <a:close/>
                  <a:moveTo>
                    <a:pt x="5" y="6"/>
                  </a:moveTo>
                  <a:cubicBezTo>
                    <a:pt x="4" y="5"/>
                    <a:pt x="4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0" y="1"/>
                    <a:pt x="6" y="11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50"/>
            <p:cNvSpPr>
              <a:spLocks noEditPoints="1"/>
            </p:cNvSpPr>
            <p:nvPr/>
          </p:nvSpPr>
          <p:spPr bwMode="auto">
            <a:xfrm>
              <a:off x="4101" y="761"/>
              <a:ext cx="10" cy="8"/>
            </a:xfrm>
            <a:custGeom>
              <a:avLst/>
              <a:gdLst>
                <a:gd name="T0" fmla="*/ 3 w 15"/>
                <a:gd name="T1" fmla="*/ 9 h 12"/>
                <a:gd name="T2" fmla="*/ 10 w 15"/>
                <a:gd name="T3" fmla="*/ 9 h 12"/>
                <a:gd name="T4" fmla="*/ 11 w 15"/>
                <a:gd name="T5" fmla="*/ 7 h 12"/>
                <a:gd name="T6" fmla="*/ 2 w 15"/>
                <a:gd name="T7" fmla="*/ 2 h 12"/>
                <a:gd name="T8" fmla="*/ 1 w 15"/>
                <a:gd name="T9" fmla="*/ 3 h 12"/>
                <a:gd name="T10" fmla="*/ 3 w 15"/>
                <a:gd name="T11" fmla="*/ 9 h 12"/>
                <a:gd name="T12" fmla="*/ 5 w 15"/>
                <a:gd name="T13" fmla="*/ 6 h 12"/>
                <a:gd name="T14" fmla="*/ 5 w 15"/>
                <a:gd name="T15" fmla="*/ 4 h 12"/>
                <a:gd name="T16" fmla="*/ 6 w 15"/>
                <a:gd name="T17" fmla="*/ 3 h 12"/>
                <a:gd name="T18" fmla="*/ 5 w 15"/>
                <a:gd name="T1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2">
                  <a:moveTo>
                    <a:pt x="3" y="9"/>
                  </a:moveTo>
                  <a:cubicBezTo>
                    <a:pt x="5" y="11"/>
                    <a:pt x="7" y="11"/>
                    <a:pt x="10" y="9"/>
                  </a:cubicBezTo>
                  <a:cubicBezTo>
                    <a:pt x="10" y="8"/>
                    <a:pt x="11" y="8"/>
                    <a:pt x="11" y="7"/>
                  </a:cubicBezTo>
                  <a:cubicBezTo>
                    <a:pt x="15" y="2"/>
                    <a:pt x="6" y="0"/>
                    <a:pt x="2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5"/>
                    <a:pt x="2" y="7"/>
                    <a:pt x="3" y="9"/>
                  </a:cubicBezTo>
                  <a:close/>
                  <a:moveTo>
                    <a:pt x="5" y="6"/>
                  </a:moveTo>
                  <a:cubicBezTo>
                    <a:pt x="5" y="5"/>
                    <a:pt x="5" y="5"/>
                    <a:pt x="5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1" y="1"/>
                    <a:pt x="7" y="12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51"/>
            <p:cNvSpPr>
              <a:spLocks noEditPoints="1"/>
            </p:cNvSpPr>
            <p:nvPr/>
          </p:nvSpPr>
          <p:spPr bwMode="auto">
            <a:xfrm>
              <a:off x="4135" y="763"/>
              <a:ext cx="9" cy="8"/>
            </a:xfrm>
            <a:custGeom>
              <a:avLst/>
              <a:gdLst>
                <a:gd name="T0" fmla="*/ 2 w 14"/>
                <a:gd name="T1" fmla="*/ 9 h 12"/>
                <a:gd name="T2" fmla="*/ 9 w 14"/>
                <a:gd name="T3" fmla="*/ 9 h 12"/>
                <a:gd name="T4" fmla="*/ 11 w 14"/>
                <a:gd name="T5" fmla="*/ 7 h 12"/>
                <a:gd name="T6" fmla="*/ 2 w 14"/>
                <a:gd name="T7" fmla="*/ 1 h 12"/>
                <a:gd name="T8" fmla="*/ 0 w 14"/>
                <a:gd name="T9" fmla="*/ 3 h 12"/>
                <a:gd name="T10" fmla="*/ 2 w 14"/>
                <a:gd name="T11" fmla="*/ 9 h 12"/>
                <a:gd name="T12" fmla="*/ 4 w 14"/>
                <a:gd name="T13" fmla="*/ 6 h 12"/>
                <a:gd name="T14" fmla="*/ 4 w 14"/>
                <a:gd name="T15" fmla="*/ 4 h 12"/>
                <a:gd name="T16" fmla="*/ 5 w 14"/>
                <a:gd name="T17" fmla="*/ 3 h 12"/>
                <a:gd name="T18" fmla="*/ 4 w 14"/>
                <a:gd name="T1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2" y="9"/>
                  </a:moveTo>
                  <a:cubicBezTo>
                    <a:pt x="4" y="11"/>
                    <a:pt x="7" y="11"/>
                    <a:pt x="9" y="9"/>
                  </a:cubicBezTo>
                  <a:cubicBezTo>
                    <a:pt x="10" y="8"/>
                    <a:pt x="10" y="8"/>
                    <a:pt x="11" y="7"/>
                  </a:cubicBezTo>
                  <a:cubicBezTo>
                    <a:pt x="14" y="1"/>
                    <a:pt x="5" y="0"/>
                    <a:pt x="2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5"/>
                    <a:pt x="1" y="7"/>
                    <a:pt x="2" y="9"/>
                  </a:cubicBezTo>
                  <a:close/>
                  <a:moveTo>
                    <a:pt x="4" y="6"/>
                  </a:move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10" y="1"/>
                    <a:pt x="6" y="12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52"/>
            <p:cNvSpPr>
              <a:spLocks noEditPoints="1"/>
            </p:cNvSpPr>
            <p:nvPr/>
          </p:nvSpPr>
          <p:spPr bwMode="auto">
            <a:xfrm>
              <a:off x="4119" y="723"/>
              <a:ext cx="19" cy="14"/>
            </a:xfrm>
            <a:custGeom>
              <a:avLst/>
              <a:gdLst>
                <a:gd name="T0" fmla="*/ 0 w 28"/>
                <a:gd name="T1" fmla="*/ 2 h 22"/>
                <a:gd name="T2" fmla="*/ 2 w 28"/>
                <a:gd name="T3" fmla="*/ 5 h 22"/>
                <a:gd name="T4" fmla="*/ 14 w 28"/>
                <a:gd name="T5" fmla="*/ 22 h 22"/>
                <a:gd name="T6" fmla="*/ 14 w 28"/>
                <a:gd name="T7" fmla="*/ 22 h 22"/>
                <a:gd name="T8" fmla="*/ 15 w 28"/>
                <a:gd name="T9" fmla="*/ 21 h 22"/>
                <a:gd name="T10" fmla="*/ 15 w 28"/>
                <a:gd name="T11" fmla="*/ 21 h 22"/>
                <a:gd name="T12" fmla="*/ 18 w 28"/>
                <a:gd name="T13" fmla="*/ 17 h 22"/>
                <a:gd name="T14" fmla="*/ 27 w 28"/>
                <a:gd name="T15" fmla="*/ 3 h 22"/>
                <a:gd name="T16" fmla="*/ 23 w 28"/>
                <a:gd name="T17" fmla="*/ 1 h 22"/>
                <a:gd name="T18" fmla="*/ 7 w 28"/>
                <a:gd name="T19" fmla="*/ 3 h 22"/>
                <a:gd name="T20" fmla="*/ 0 w 28"/>
                <a:gd name="T21" fmla="*/ 1 h 22"/>
                <a:gd name="T22" fmla="*/ 0 w 28"/>
                <a:gd name="T23" fmla="*/ 2 h 22"/>
                <a:gd name="T24" fmla="*/ 0 w 28"/>
                <a:gd name="T25" fmla="*/ 2 h 22"/>
                <a:gd name="T26" fmla="*/ 5 w 28"/>
                <a:gd name="T27" fmla="*/ 6 h 22"/>
                <a:gd name="T28" fmla="*/ 3 w 28"/>
                <a:gd name="T29" fmla="*/ 3 h 22"/>
                <a:gd name="T30" fmla="*/ 8 w 28"/>
                <a:gd name="T31" fmla="*/ 5 h 22"/>
                <a:gd name="T32" fmla="*/ 23 w 28"/>
                <a:gd name="T33" fmla="*/ 4 h 22"/>
                <a:gd name="T34" fmla="*/ 15 w 28"/>
                <a:gd name="T35" fmla="*/ 15 h 22"/>
                <a:gd name="T36" fmla="*/ 12 w 28"/>
                <a:gd name="T37" fmla="*/ 19 h 22"/>
                <a:gd name="T38" fmla="*/ 5 w 28"/>
                <a:gd name="T39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2">
                  <a:moveTo>
                    <a:pt x="0" y="2"/>
                  </a:moveTo>
                  <a:cubicBezTo>
                    <a:pt x="0" y="2"/>
                    <a:pt x="1" y="3"/>
                    <a:pt x="2" y="5"/>
                  </a:cubicBezTo>
                  <a:cubicBezTo>
                    <a:pt x="5" y="10"/>
                    <a:pt x="11" y="21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6" y="19"/>
                    <a:pt x="18" y="17"/>
                  </a:cubicBezTo>
                  <a:cubicBezTo>
                    <a:pt x="22" y="12"/>
                    <a:pt x="28" y="4"/>
                    <a:pt x="27" y="3"/>
                  </a:cubicBezTo>
                  <a:cubicBezTo>
                    <a:pt x="26" y="1"/>
                    <a:pt x="25" y="0"/>
                    <a:pt x="23" y="1"/>
                  </a:cubicBezTo>
                  <a:cubicBezTo>
                    <a:pt x="12" y="4"/>
                    <a:pt x="11" y="4"/>
                    <a:pt x="7" y="3"/>
                  </a:cubicBezTo>
                  <a:cubicBezTo>
                    <a:pt x="5" y="2"/>
                    <a:pt x="3" y="2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lose/>
                  <a:moveTo>
                    <a:pt x="5" y="6"/>
                  </a:moveTo>
                  <a:cubicBezTo>
                    <a:pt x="4" y="5"/>
                    <a:pt x="4" y="4"/>
                    <a:pt x="3" y="3"/>
                  </a:cubicBezTo>
                  <a:cubicBezTo>
                    <a:pt x="5" y="4"/>
                    <a:pt x="7" y="4"/>
                    <a:pt x="8" y="5"/>
                  </a:cubicBezTo>
                  <a:cubicBezTo>
                    <a:pt x="13" y="6"/>
                    <a:pt x="14" y="7"/>
                    <a:pt x="23" y="4"/>
                  </a:cubicBezTo>
                  <a:cubicBezTo>
                    <a:pt x="21" y="7"/>
                    <a:pt x="18" y="11"/>
                    <a:pt x="15" y="15"/>
                  </a:cubicBezTo>
                  <a:cubicBezTo>
                    <a:pt x="13" y="17"/>
                    <a:pt x="12" y="18"/>
                    <a:pt x="12" y="19"/>
                  </a:cubicBezTo>
                  <a:cubicBezTo>
                    <a:pt x="11" y="17"/>
                    <a:pt x="7" y="10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53"/>
            <p:cNvSpPr>
              <a:spLocks noEditPoints="1"/>
            </p:cNvSpPr>
            <p:nvPr/>
          </p:nvSpPr>
          <p:spPr bwMode="auto">
            <a:xfrm>
              <a:off x="4137" y="707"/>
              <a:ext cx="16" cy="18"/>
            </a:xfrm>
            <a:custGeom>
              <a:avLst/>
              <a:gdLst>
                <a:gd name="T0" fmla="*/ 1 w 24"/>
                <a:gd name="T1" fmla="*/ 26 h 26"/>
                <a:gd name="T2" fmla="*/ 4 w 24"/>
                <a:gd name="T3" fmla="*/ 25 h 26"/>
                <a:gd name="T4" fmla="*/ 23 w 24"/>
                <a:gd name="T5" fmla="*/ 18 h 26"/>
                <a:gd name="T6" fmla="*/ 23 w 24"/>
                <a:gd name="T7" fmla="*/ 18 h 26"/>
                <a:gd name="T8" fmla="*/ 23 w 24"/>
                <a:gd name="T9" fmla="*/ 17 h 26"/>
                <a:gd name="T10" fmla="*/ 23 w 24"/>
                <a:gd name="T11" fmla="*/ 17 h 26"/>
                <a:gd name="T12" fmla="*/ 20 w 24"/>
                <a:gd name="T13" fmla="*/ 13 h 26"/>
                <a:gd name="T14" fmla="*/ 9 w 24"/>
                <a:gd name="T15" fmla="*/ 0 h 26"/>
                <a:gd name="T16" fmla="*/ 5 w 24"/>
                <a:gd name="T17" fmla="*/ 4 h 26"/>
                <a:gd name="T18" fmla="*/ 3 w 24"/>
                <a:gd name="T19" fmla="*/ 20 h 26"/>
                <a:gd name="T20" fmla="*/ 0 w 24"/>
                <a:gd name="T21" fmla="*/ 25 h 26"/>
                <a:gd name="T22" fmla="*/ 1 w 24"/>
                <a:gd name="T23" fmla="*/ 26 h 26"/>
                <a:gd name="T24" fmla="*/ 1 w 24"/>
                <a:gd name="T25" fmla="*/ 26 h 26"/>
                <a:gd name="T26" fmla="*/ 6 w 24"/>
                <a:gd name="T27" fmla="*/ 22 h 26"/>
                <a:gd name="T28" fmla="*/ 3 w 24"/>
                <a:gd name="T29" fmla="*/ 23 h 26"/>
                <a:gd name="T30" fmla="*/ 6 w 24"/>
                <a:gd name="T31" fmla="*/ 19 h 26"/>
                <a:gd name="T32" fmla="*/ 9 w 24"/>
                <a:gd name="T33" fmla="*/ 4 h 26"/>
                <a:gd name="T34" fmla="*/ 17 w 24"/>
                <a:gd name="T35" fmla="*/ 15 h 26"/>
                <a:gd name="T36" fmla="*/ 20 w 24"/>
                <a:gd name="T37" fmla="*/ 19 h 26"/>
                <a:gd name="T38" fmla="*/ 6 w 24"/>
                <a:gd name="T3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6">
                  <a:moveTo>
                    <a:pt x="1" y="26"/>
                  </a:moveTo>
                  <a:cubicBezTo>
                    <a:pt x="1" y="26"/>
                    <a:pt x="2" y="25"/>
                    <a:pt x="4" y="25"/>
                  </a:cubicBezTo>
                  <a:cubicBezTo>
                    <a:pt x="10" y="23"/>
                    <a:pt x="22" y="20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4" y="17"/>
                    <a:pt x="24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2" y="15"/>
                    <a:pt x="20" y="13"/>
                  </a:cubicBezTo>
                  <a:cubicBezTo>
                    <a:pt x="16" y="8"/>
                    <a:pt x="10" y="0"/>
                    <a:pt x="9" y="0"/>
                  </a:cubicBezTo>
                  <a:cubicBezTo>
                    <a:pt x="6" y="0"/>
                    <a:pt x="5" y="1"/>
                    <a:pt x="5" y="4"/>
                  </a:cubicBezTo>
                  <a:cubicBezTo>
                    <a:pt x="6" y="15"/>
                    <a:pt x="6" y="16"/>
                    <a:pt x="3" y="20"/>
                  </a:cubicBezTo>
                  <a:cubicBezTo>
                    <a:pt x="2" y="21"/>
                    <a:pt x="1" y="23"/>
                    <a:pt x="0" y="25"/>
                  </a:cubicBezTo>
                  <a:cubicBezTo>
                    <a:pt x="0" y="26"/>
                    <a:pt x="0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lose/>
                  <a:moveTo>
                    <a:pt x="6" y="22"/>
                  </a:moveTo>
                  <a:cubicBezTo>
                    <a:pt x="5" y="23"/>
                    <a:pt x="4" y="23"/>
                    <a:pt x="3" y="23"/>
                  </a:cubicBezTo>
                  <a:cubicBezTo>
                    <a:pt x="4" y="21"/>
                    <a:pt x="5" y="20"/>
                    <a:pt x="6" y="19"/>
                  </a:cubicBezTo>
                  <a:cubicBezTo>
                    <a:pt x="8" y="15"/>
                    <a:pt x="9" y="13"/>
                    <a:pt x="9" y="4"/>
                  </a:cubicBezTo>
                  <a:cubicBezTo>
                    <a:pt x="11" y="7"/>
                    <a:pt x="15" y="11"/>
                    <a:pt x="17" y="15"/>
                  </a:cubicBezTo>
                  <a:cubicBezTo>
                    <a:pt x="19" y="17"/>
                    <a:pt x="20" y="18"/>
                    <a:pt x="20" y="19"/>
                  </a:cubicBezTo>
                  <a:cubicBezTo>
                    <a:pt x="18" y="20"/>
                    <a:pt x="10" y="21"/>
                    <a:pt x="6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54"/>
            <p:cNvSpPr>
              <a:spLocks noEditPoints="1"/>
            </p:cNvSpPr>
            <p:nvPr/>
          </p:nvSpPr>
          <p:spPr bwMode="auto">
            <a:xfrm>
              <a:off x="4111" y="692"/>
              <a:ext cx="18" cy="18"/>
            </a:xfrm>
            <a:custGeom>
              <a:avLst/>
              <a:gdLst>
                <a:gd name="T0" fmla="*/ 25 w 26"/>
                <a:gd name="T1" fmla="*/ 7 h 26"/>
                <a:gd name="T2" fmla="*/ 22 w 26"/>
                <a:gd name="T3" fmla="*/ 6 h 26"/>
                <a:gd name="T4" fmla="*/ 1 w 26"/>
                <a:gd name="T5" fmla="*/ 2 h 26"/>
                <a:gd name="T6" fmla="*/ 1 w 26"/>
                <a:gd name="T7" fmla="*/ 2 h 26"/>
                <a:gd name="T8" fmla="*/ 1 w 26"/>
                <a:gd name="T9" fmla="*/ 3 h 26"/>
                <a:gd name="T10" fmla="*/ 1 w 26"/>
                <a:gd name="T11" fmla="*/ 3 h 26"/>
                <a:gd name="T12" fmla="*/ 1 w 26"/>
                <a:gd name="T13" fmla="*/ 8 h 26"/>
                <a:gd name="T14" fmla="*/ 5 w 26"/>
                <a:gd name="T15" fmla="*/ 25 h 26"/>
                <a:gd name="T16" fmla="*/ 9 w 26"/>
                <a:gd name="T17" fmla="*/ 23 h 26"/>
                <a:gd name="T18" fmla="*/ 19 w 26"/>
                <a:gd name="T19" fmla="*/ 10 h 26"/>
                <a:gd name="T20" fmla="*/ 25 w 26"/>
                <a:gd name="T21" fmla="*/ 7 h 26"/>
                <a:gd name="T22" fmla="*/ 25 w 26"/>
                <a:gd name="T23" fmla="*/ 7 h 26"/>
                <a:gd name="T24" fmla="*/ 25 w 26"/>
                <a:gd name="T25" fmla="*/ 7 h 26"/>
                <a:gd name="T26" fmla="*/ 19 w 26"/>
                <a:gd name="T27" fmla="*/ 7 h 26"/>
                <a:gd name="T28" fmla="*/ 21 w 26"/>
                <a:gd name="T29" fmla="*/ 8 h 26"/>
                <a:gd name="T30" fmla="*/ 17 w 26"/>
                <a:gd name="T31" fmla="*/ 10 h 26"/>
                <a:gd name="T32" fmla="*/ 7 w 26"/>
                <a:gd name="T33" fmla="*/ 21 h 26"/>
                <a:gd name="T34" fmla="*/ 5 w 26"/>
                <a:gd name="T35" fmla="*/ 7 h 26"/>
                <a:gd name="T36" fmla="*/ 4 w 26"/>
                <a:gd name="T37" fmla="*/ 2 h 26"/>
                <a:gd name="T38" fmla="*/ 19 w 26"/>
                <a:gd name="T39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" h="26">
                  <a:moveTo>
                    <a:pt x="25" y="7"/>
                  </a:moveTo>
                  <a:cubicBezTo>
                    <a:pt x="24" y="6"/>
                    <a:pt x="23" y="6"/>
                    <a:pt x="22" y="6"/>
                  </a:cubicBezTo>
                  <a:cubicBezTo>
                    <a:pt x="15" y="4"/>
                    <a:pt x="4" y="0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5"/>
                    <a:pt x="1" y="8"/>
                  </a:cubicBezTo>
                  <a:cubicBezTo>
                    <a:pt x="2" y="14"/>
                    <a:pt x="3" y="24"/>
                    <a:pt x="5" y="25"/>
                  </a:cubicBezTo>
                  <a:cubicBezTo>
                    <a:pt x="7" y="26"/>
                    <a:pt x="8" y="25"/>
                    <a:pt x="9" y="23"/>
                  </a:cubicBezTo>
                  <a:cubicBezTo>
                    <a:pt x="14" y="13"/>
                    <a:pt x="15" y="13"/>
                    <a:pt x="19" y="10"/>
                  </a:cubicBezTo>
                  <a:cubicBezTo>
                    <a:pt x="21" y="10"/>
                    <a:pt x="23" y="9"/>
                    <a:pt x="25" y="7"/>
                  </a:cubicBezTo>
                  <a:cubicBezTo>
                    <a:pt x="26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lose/>
                  <a:moveTo>
                    <a:pt x="19" y="7"/>
                  </a:moveTo>
                  <a:cubicBezTo>
                    <a:pt x="20" y="7"/>
                    <a:pt x="21" y="7"/>
                    <a:pt x="21" y="8"/>
                  </a:cubicBezTo>
                  <a:cubicBezTo>
                    <a:pt x="19" y="9"/>
                    <a:pt x="18" y="9"/>
                    <a:pt x="17" y="10"/>
                  </a:cubicBezTo>
                  <a:cubicBezTo>
                    <a:pt x="12" y="12"/>
                    <a:pt x="11" y="13"/>
                    <a:pt x="7" y="21"/>
                  </a:cubicBezTo>
                  <a:cubicBezTo>
                    <a:pt x="6" y="18"/>
                    <a:pt x="5" y="12"/>
                    <a:pt x="5" y="7"/>
                  </a:cubicBezTo>
                  <a:cubicBezTo>
                    <a:pt x="5" y="5"/>
                    <a:pt x="4" y="3"/>
                    <a:pt x="4" y="2"/>
                  </a:cubicBezTo>
                  <a:cubicBezTo>
                    <a:pt x="6" y="3"/>
                    <a:pt x="14" y="5"/>
                    <a:pt x="19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55"/>
            <p:cNvSpPr>
              <a:spLocks noEditPoints="1"/>
            </p:cNvSpPr>
            <p:nvPr/>
          </p:nvSpPr>
          <p:spPr bwMode="auto">
            <a:xfrm>
              <a:off x="4096" y="702"/>
              <a:ext cx="17" cy="19"/>
            </a:xfrm>
            <a:custGeom>
              <a:avLst/>
              <a:gdLst>
                <a:gd name="T0" fmla="*/ 14 w 25"/>
                <a:gd name="T1" fmla="*/ 1 h 28"/>
                <a:gd name="T2" fmla="*/ 12 w 25"/>
                <a:gd name="T3" fmla="*/ 4 h 28"/>
                <a:gd name="T4" fmla="*/ 0 w 25"/>
                <a:gd name="T5" fmla="*/ 21 h 28"/>
                <a:gd name="T6" fmla="*/ 0 w 25"/>
                <a:gd name="T7" fmla="*/ 21 h 28"/>
                <a:gd name="T8" fmla="*/ 1 w 25"/>
                <a:gd name="T9" fmla="*/ 22 h 28"/>
                <a:gd name="T10" fmla="*/ 1 w 25"/>
                <a:gd name="T11" fmla="*/ 22 h 28"/>
                <a:gd name="T12" fmla="*/ 6 w 25"/>
                <a:gd name="T13" fmla="*/ 23 h 28"/>
                <a:gd name="T14" fmla="*/ 23 w 25"/>
                <a:gd name="T15" fmla="*/ 27 h 28"/>
                <a:gd name="T16" fmla="*/ 23 w 25"/>
                <a:gd name="T17" fmla="*/ 22 h 28"/>
                <a:gd name="T18" fmla="*/ 16 w 25"/>
                <a:gd name="T19" fmla="*/ 8 h 28"/>
                <a:gd name="T20" fmla="*/ 15 w 25"/>
                <a:gd name="T21" fmla="*/ 1 h 28"/>
                <a:gd name="T22" fmla="*/ 14 w 25"/>
                <a:gd name="T23" fmla="*/ 1 h 28"/>
                <a:gd name="T24" fmla="*/ 14 w 25"/>
                <a:gd name="T25" fmla="*/ 1 h 28"/>
                <a:gd name="T26" fmla="*/ 12 w 25"/>
                <a:gd name="T27" fmla="*/ 7 h 28"/>
                <a:gd name="T28" fmla="*/ 14 w 25"/>
                <a:gd name="T29" fmla="*/ 5 h 28"/>
                <a:gd name="T30" fmla="*/ 14 w 25"/>
                <a:gd name="T31" fmla="*/ 10 h 28"/>
                <a:gd name="T32" fmla="*/ 20 w 25"/>
                <a:gd name="T33" fmla="*/ 23 h 28"/>
                <a:gd name="T34" fmla="*/ 7 w 25"/>
                <a:gd name="T35" fmla="*/ 20 h 28"/>
                <a:gd name="T36" fmla="*/ 2 w 25"/>
                <a:gd name="T37" fmla="*/ 18 h 28"/>
                <a:gd name="T38" fmla="*/ 12 w 25"/>
                <a:gd name="T39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28">
                  <a:moveTo>
                    <a:pt x="14" y="1"/>
                  </a:moveTo>
                  <a:cubicBezTo>
                    <a:pt x="14" y="1"/>
                    <a:pt x="13" y="2"/>
                    <a:pt x="12" y="4"/>
                  </a:cubicBezTo>
                  <a:cubicBezTo>
                    <a:pt x="8" y="9"/>
                    <a:pt x="0" y="18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3" y="22"/>
                    <a:pt x="6" y="23"/>
                  </a:cubicBezTo>
                  <a:cubicBezTo>
                    <a:pt x="12" y="25"/>
                    <a:pt x="21" y="28"/>
                    <a:pt x="23" y="27"/>
                  </a:cubicBezTo>
                  <a:cubicBezTo>
                    <a:pt x="24" y="25"/>
                    <a:pt x="25" y="24"/>
                    <a:pt x="23" y="22"/>
                  </a:cubicBezTo>
                  <a:cubicBezTo>
                    <a:pt x="16" y="13"/>
                    <a:pt x="16" y="12"/>
                    <a:pt x="16" y="8"/>
                  </a:cubicBezTo>
                  <a:cubicBezTo>
                    <a:pt x="16" y="6"/>
                    <a:pt x="15" y="4"/>
                    <a:pt x="15" y="1"/>
                  </a:cubicBezTo>
                  <a:cubicBezTo>
                    <a:pt x="15" y="1"/>
                    <a:pt x="15" y="0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lose/>
                  <a:moveTo>
                    <a:pt x="12" y="7"/>
                  </a:moveTo>
                  <a:cubicBezTo>
                    <a:pt x="13" y="6"/>
                    <a:pt x="13" y="5"/>
                    <a:pt x="14" y="5"/>
                  </a:cubicBezTo>
                  <a:cubicBezTo>
                    <a:pt x="14" y="7"/>
                    <a:pt x="14" y="8"/>
                    <a:pt x="14" y="10"/>
                  </a:cubicBezTo>
                  <a:cubicBezTo>
                    <a:pt x="14" y="15"/>
                    <a:pt x="14" y="16"/>
                    <a:pt x="20" y="23"/>
                  </a:cubicBezTo>
                  <a:cubicBezTo>
                    <a:pt x="17" y="23"/>
                    <a:pt x="11" y="21"/>
                    <a:pt x="7" y="20"/>
                  </a:cubicBezTo>
                  <a:cubicBezTo>
                    <a:pt x="5" y="19"/>
                    <a:pt x="3" y="18"/>
                    <a:pt x="2" y="18"/>
                  </a:cubicBezTo>
                  <a:cubicBezTo>
                    <a:pt x="3" y="16"/>
                    <a:pt x="9" y="10"/>
                    <a:pt x="1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56"/>
            <p:cNvSpPr>
              <a:spLocks/>
            </p:cNvSpPr>
            <p:nvPr/>
          </p:nvSpPr>
          <p:spPr bwMode="auto">
            <a:xfrm>
              <a:off x="4623" y="642"/>
              <a:ext cx="80" cy="54"/>
            </a:xfrm>
            <a:custGeom>
              <a:avLst/>
              <a:gdLst>
                <a:gd name="T0" fmla="*/ 59 w 119"/>
                <a:gd name="T1" fmla="*/ 7 h 81"/>
                <a:gd name="T2" fmla="*/ 33 w 119"/>
                <a:gd name="T3" fmla="*/ 20 h 81"/>
                <a:gd name="T4" fmla="*/ 0 w 119"/>
                <a:gd name="T5" fmla="*/ 61 h 81"/>
                <a:gd name="T6" fmla="*/ 76 w 119"/>
                <a:gd name="T7" fmla="*/ 65 h 81"/>
                <a:gd name="T8" fmla="*/ 67 w 119"/>
                <a:gd name="T9" fmla="*/ 62 h 81"/>
                <a:gd name="T10" fmla="*/ 91 w 119"/>
                <a:gd name="T11" fmla="*/ 57 h 81"/>
                <a:gd name="T12" fmla="*/ 77 w 119"/>
                <a:gd name="T13" fmla="*/ 46 h 81"/>
                <a:gd name="T14" fmla="*/ 100 w 119"/>
                <a:gd name="T15" fmla="*/ 31 h 81"/>
                <a:gd name="T16" fmla="*/ 81 w 119"/>
                <a:gd name="T17" fmla="*/ 33 h 81"/>
                <a:gd name="T18" fmla="*/ 105 w 119"/>
                <a:gd name="T19" fmla="*/ 26 h 81"/>
                <a:gd name="T20" fmla="*/ 107 w 119"/>
                <a:gd name="T21" fmla="*/ 12 h 81"/>
                <a:gd name="T22" fmla="*/ 79 w 119"/>
                <a:gd name="T23" fmla="*/ 16 h 81"/>
                <a:gd name="T24" fmla="*/ 88 w 119"/>
                <a:gd name="T25" fmla="*/ 5 h 81"/>
                <a:gd name="T26" fmla="*/ 59 w 119"/>
                <a:gd name="T27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9" h="81">
                  <a:moveTo>
                    <a:pt x="59" y="7"/>
                  </a:moveTo>
                  <a:cubicBezTo>
                    <a:pt x="52" y="8"/>
                    <a:pt x="37" y="12"/>
                    <a:pt x="33" y="20"/>
                  </a:cubicBezTo>
                  <a:cubicBezTo>
                    <a:pt x="18" y="40"/>
                    <a:pt x="6" y="51"/>
                    <a:pt x="0" y="61"/>
                  </a:cubicBezTo>
                  <a:cubicBezTo>
                    <a:pt x="6" y="81"/>
                    <a:pt x="80" y="78"/>
                    <a:pt x="76" y="65"/>
                  </a:cubicBezTo>
                  <a:cubicBezTo>
                    <a:pt x="65" y="66"/>
                    <a:pt x="67" y="62"/>
                    <a:pt x="67" y="62"/>
                  </a:cubicBezTo>
                  <a:cubicBezTo>
                    <a:pt x="70" y="67"/>
                    <a:pt x="87" y="64"/>
                    <a:pt x="91" y="57"/>
                  </a:cubicBezTo>
                  <a:cubicBezTo>
                    <a:pt x="102" y="41"/>
                    <a:pt x="85" y="50"/>
                    <a:pt x="77" y="46"/>
                  </a:cubicBezTo>
                  <a:cubicBezTo>
                    <a:pt x="78" y="46"/>
                    <a:pt x="109" y="49"/>
                    <a:pt x="100" y="31"/>
                  </a:cubicBezTo>
                  <a:cubicBezTo>
                    <a:pt x="99" y="29"/>
                    <a:pt x="81" y="33"/>
                    <a:pt x="81" y="33"/>
                  </a:cubicBezTo>
                  <a:cubicBezTo>
                    <a:pt x="83" y="29"/>
                    <a:pt x="96" y="30"/>
                    <a:pt x="105" y="26"/>
                  </a:cubicBezTo>
                  <a:cubicBezTo>
                    <a:pt x="119" y="21"/>
                    <a:pt x="117" y="12"/>
                    <a:pt x="107" y="12"/>
                  </a:cubicBezTo>
                  <a:cubicBezTo>
                    <a:pt x="100" y="12"/>
                    <a:pt x="84" y="15"/>
                    <a:pt x="79" y="16"/>
                  </a:cubicBezTo>
                  <a:cubicBezTo>
                    <a:pt x="82" y="14"/>
                    <a:pt x="92" y="11"/>
                    <a:pt x="88" y="5"/>
                  </a:cubicBezTo>
                  <a:cubicBezTo>
                    <a:pt x="83" y="0"/>
                    <a:pt x="71" y="6"/>
                    <a:pt x="59" y="7"/>
                  </a:cubicBezTo>
                  <a:close/>
                </a:path>
              </a:pathLst>
            </a:custGeom>
            <a:solidFill>
              <a:srgbClr val="F5C7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57"/>
            <p:cNvSpPr>
              <a:spLocks noEditPoints="1"/>
            </p:cNvSpPr>
            <p:nvPr/>
          </p:nvSpPr>
          <p:spPr bwMode="auto">
            <a:xfrm>
              <a:off x="4608" y="654"/>
              <a:ext cx="46" cy="57"/>
            </a:xfrm>
            <a:custGeom>
              <a:avLst/>
              <a:gdLst>
                <a:gd name="T0" fmla="*/ 15 w 68"/>
                <a:gd name="T1" fmla="*/ 19 h 85"/>
                <a:gd name="T2" fmla="*/ 20 w 68"/>
                <a:gd name="T3" fmla="*/ 30 h 85"/>
                <a:gd name="T4" fmla="*/ 17 w 68"/>
                <a:gd name="T5" fmla="*/ 67 h 85"/>
                <a:gd name="T6" fmla="*/ 4 w 68"/>
                <a:gd name="T7" fmla="*/ 49 h 85"/>
                <a:gd name="T8" fmla="*/ 15 w 68"/>
                <a:gd name="T9" fmla="*/ 51 h 85"/>
                <a:gd name="T10" fmla="*/ 12 w 68"/>
                <a:gd name="T11" fmla="*/ 57 h 85"/>
                <a:gd name="T12" fmla="*/ 10 w 68"/>
                <a:gd name="T13" fmla="*/ 55 h 85"/>
                <a:gd name="T14" fmla="*/ 11 w 68"/>
                <a:gd name="T15" fmla="*/ 53 h 85"/>
                <a:gd name="T16" fmla="*/ 13 w 68"/>
                <a:gd name="T17" fmla="*/ 55 h 85"/>
                <a:gd name="T18" fmla="*/ 8 w 68"/>
                <a:gd name="T19" fmla="*/ 52 h 85"/>
                <a:gd name="T20" fmla="*/ 9 w 68"/>
                <a:gd name="T21" fmla="*/ 58 h 85"/>
                <a:gd name="T22" fmla="*/ 18 w 68"/>
                <a:gd name="T23" fmla="*/ 55 h 85"/>
                <a:gd name="T24" fmla="*/ 6 w 68"/>
                <a:gd name="T25" fmla="*/ 44 h 85"/>
                <a:gd name="T26" fmla="*/ 5 w 68"/>
                <a:gd name="T27" fmla="*/ 67 h 85"/>
                <a:gd name="T28" fmla="*/ 26 w 68"/>
                <a:gd name="T29" fmla="*/ 39 h 85"/>
                <a:gd name="T30" fmla="*/ 41 w 68"/>
                <a:gd name="T31" fmla="*/ 66 h 85"/>
                <a:gd name="T32" fmla="*/ 57 w 68"/>
                <a:gd name="T33" fmla="*/ 85 h 85"/>
                <a:gd name="T34" fmla="*/ 58 w 68"/>
                <a:gd name="T35" fmla="*/ 76 h 85"/>
                <a:gd name="T36" fmla="*/ 58 w 68"/>
                <a:gd name="T37" fmla="*/ 76 h 85"/>
                <a:gd name="T38" fmla="*/ 41 w 68"/>
                <a:gd name="T39" fmla="*/ 61 h 85"/>
                <a:gd name="T40" fmla="*/ 51 w 68"/>
                <a:gd name="T41" fmla="*/ 52 h 85"/>
                <a:gd name="T42" fmla="*/ 68 w 68"/>
                <a:gd name="T43" fmla="*/ 34 h 85"/>
                <a:gd name="T44" fmla="*/ 50 w 68"/>
                <a:gd name="T45" fmla="*/ 25 h 85"/>
                <a:gd name="T46" fmla="*/ 41 w 68"/>
                <a:gd name="T47" fmla="*/ 32 h 85"/>
                <a:gd name="T48" fmla="*/ 52 w 68"/>
                <a:gd name="T49" fmla="*/ 46 h 85"/>
                <a:gd name="T50" fmla="*/ 61 w 68"/>
                <a:gd name="T51" fmla="*/ 41 h 85"/>
                <a:gd name="T52" fmla="*/ 51 w 68"/>
                <a:gd name="T53" fmla="*/ 30 h 85"/>
                <a:gd name="T54" fmla="*/ 49 w 68"/>
                <a:gd name="T55" fmla="*/ 40 h 85"/>
                <a:gd name="T56" fmla="*/ 57 w 68"/>
                <a:gd name="T57" fmla="*/ 37 h 85"/>
                <a:gd name="T58" fmla="*/ 52 w 68"/>
                <a:gd name="T59" fmla="*/ 36 h 85"/>
                <a:gd name="T60" fmla="*/ 54 w 68"/>
                <a:gd name="T61" fmla="*/ 37 h 85"/>
                <a:gd name="T62" fmla="*/ 51 w 68"/>
                <a:gd name="T63" fmla="*/ 40 h 85"/>
                <a:gd name="T64" fmla="*/ 54 w 68"/>
                <a:gd name="T65" fmla="*/ 30 h 85"/>
                <a:gd name="T66" fmla="*/ 58 w 68"/>
                <a:gd name="T67" fmla="*/ 41 h 85"/>
                <a:gd name="T68" fmla="*/ 52 w 68"/>
                <a:gd name="T69" fmla="*/ 45 h 85"/>
                <a:gd name="T70" fmla="*/ 44 w 68"/>
                <a:gd name="T71" fmla="*/ 32 h 85"/>
                <a:gd name="T72" fmla="*/ 57 w 68"/>
                <a:gd name="T73" fmla="*/ 26 h 85"/>
                <a:gd name="T74" fmla="*/ 62 w 68"/>
                <a:gd name="T75" fmla="*/ 42 h 85"/>
                <a:gd name="T76" fmla="*/ 28 w 68"/>
                <a:gd name="T77" fmla="*/ 37 h 85"/>
                <a:gd name="T78" fmla="*/ 22 w 68"/>
                <a:gd name="T79" fmla="*/ 23 h 85"/>
                <a:gd name="T80" fmla="*/ 2 w 68"/>
                <a:gd name="T81" fmla="*/ 1 h 85"/>
                <a:gd name="T82" fmla="*/ 15 w 68"/>
                <a:gd name="T83" fmla="*/ 19 h 85"/>
                <a:gd name="T84" fmla="*/ 51 w 68"/>
                <a:gd name="T85" fmla="*/ 72 h 85"/>
                <a:gd name="T86" fmla="*/ 56 w 68"/>
                <a:gd name="T87" fmla="*/ 76 h 85"/>
                <a:gd name="T88" fmla="*/ 56 w 68"/>
                <a:gd name="T89" fmla="*/ 83 h 85"/>
                <a:gd name="T90" fmla="*/ 48 w 68"/>
                <a:gd name="T91" fmla="*/ 72 h 85"/>
                <a:gd name="T92" fmla="*/ 52 w 68"/>
                <a:gd name="T93" fmla="*/ 4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" h="85">
                  <a:moveTo>
                    <a:pt x="15" y="19"/>
                  </a:move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1"/>
                    <a:pt x="15" y="23"/>
                    <a:pt x="16" y="24"/>
                  </a:cubicBezTo>
                  <a:cubicBezTo>
                    <a:pt x="17" y="26"/>
                    <a:pt x="18" y="28"/>
                    <a:pt x="20" y="30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3" y="36"/>
                    <a:pt x="23" y="38"/>
                    <a:pt x="24" y="41"/>
                  </a:cubicBezTo>
                  <a:cubicBezTo>
                    <a:pt x="25" y="52"/>
                    <a:pt x="24" y="64"/>
                    <a:pt x="17" y="67"/>
                  </a:cubicBezTo>
                  <a:cubicBezTo>
                    <a:pt x="12" y="69"/>
                    <a:pt x="9" y="69"/>
                    <a:pt x="7" y="67"/>
                  </a:cubicBezTo>
                  <a:cubicBezTo>
                    <a:pt x="5" y="65"/>
                    <a:pt x="4" y="62"/>
                    <a:pt x="3" y="58"/>
                  </a:cubicBezTo>
                  <a:cubicBezTo>
                    <a:pt x="2" y="55"/>
                    <a:pt x="3" y="52"/>
                    <a:pt x="4" y="49"/>
                  </a:cubicBezTo>
                  <a:cubicBezTo>
                    <a:pt x="4" y="47"/>
                    <a:pt x="5" y="45"/>
                    <a:pt x="6" y="46"/>
                  </a:cubicBezTo>
                  <a:cubicBezTo>
                    <a:pt x="9" y="46"/>
                    <a:pt x="11" y="47"/>
                    <a:pt x="12" y="48"/>
                  </a:cubicBezTo>
                  <a:cubicBezTo>
                    <a:pt x="14" y="49"/>
                    <a:pt x="14" y="50"/>
                    <a:pt x="15" y="51"/>
                  </a:cubicBezTo>
                  <a:cubicBezTo>
                    <a:pt x="15" y="52"/>
                    <a:pt x="15" y="53"/>
                    <a:pt x="15" y="54"/>
                  </a:cubicBezTo>
                  <a:cubicBezTo>
                    <a:pt x="15" y="55"/>
                    <a:pt x="14" y="56"/>
                    <a:pt x="13" y="57"/>
                  </a:cubicBezTo>
                  <a:cubicBezTo>
                    <a:pt x="13" y="57"/>
                    <a:pt x="12" y="57"/>
                    <a:pt x="12" y="57"/>
                  </a:cubicBezTo>
                  <a:cubicBezTo>
                    <a:pt x="12" y="57"/>
                    <a:pt x="12" y="57"/>
                    <a:pt x="11" y="57"/>
                  </a:cubicBezTo>
                  <a:cubicBezTo>
                    <a:pt x="11" y="57"/>
                    <a:pt x="10" y="56"/>
                    <a:pt x="10" y="56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9" y="54"/>
                    <a:pt x="10" y="53"/>
                    <a:pt x="10" y="53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1" y="53"/>
                  </a:cubicBezTo>
                  <a:cubicBezTo>
                    <a:pt x="12" y="53"/>
                    <a:pt x="11" y="54"/>
                    <a:pt x="11" y="55"/>
                  </a:cubicBezTo>
                  <a:cubicBezTo>
                    <a:pt x="11" y="55"/>
                    <a:pt x="11" y="55"/>
                    <a:pt x="12" y="55"/>
                  </a:cubicBezTo>
                  <a:cubicBezTo>
                    <a:pt x="12" y="55"/>
                    <a:pt x="13" y="55"/>
                    <a:pt x="13" y="55"/>
                  </a:cubicBezTo>
                  <a:cubicBezTo>
                    <a:pt x="14" y="54"/>
                    <a:pt x="14" y="53"/>
                    <a:pt x="14" y="53"/>
                  </a:cubicBezTo>
                  <a:cubicBezTo>
                    <a:pt x="14" y="52"/>
                    <a:pt x="12" y="51"/>
                    <a:pt x="11" y="51"/>
                  </a:cubicBezTo>
                  <a:cubicBezTo>
                    <a:pt x="10" y="51"/>
                    <a:pt x="9" y="51"/>
                    <a:pt x="8" y="52"/>
                  </a:cubicBezTo>
                  <a:cubicBezTo>
                    <a:pt x="7" y="52"/>
                    <a:pt x="6" y="53"/>
                    <a:pt x="7" y="55"/>
                  </a:cubicBezTo>
                  <a:cubicBezTo>
                    <a:pt x="7" y="55"/>
                    <a:pt x="7" y="55"/>
                    <a:pt x="7" y="56"/>
                  </a:cubicBezTo>
                  <a:cubicBezTo>
                    <a:pt x="8" y="56"/>
                    <a:pt x="8" y="57"/>
                    <a:pt x="9" y="58"/>
                  </a:cubicBezTo>
                  <a:cubicBezTo>
                    <a:pt x="10" y="58"/>
                    <a:pt x="12" y="59"/>
                    <a:pt x="14" y="58"/>
                  </a:cubicBezTo>
                  <a:cubicBezTo>
                    <a:pt x="14" y="58"/>
                    <a:pt x="15" y="58"/>
                    <a:pt x="15" y="57"/>
                  </a:cubicBezTo>
                  <a:cubicBezTo>
                    <a:pt x="16" y="57"/>
                    <a:pt x="17" y="56"/>
                    <a:pt x="18" y="55"/>
                  </a:cubicBezTo>
                  <a:cubicBezTo>
                    <a:pt x="18" y="53"/>
                    <a:pt x="18" y="52"/>
                    <a:pt x="17" y="51"/>
                  </a:cubicBezTo>
                  <a:cubicBezTo>
                    <a:pt x="17" y="50"/>
                    <a:pt x="16" y="49"/>
                    <a:pt x="15" y="48"/>
                  </a:cubicBezTo>
                  <a:cubicBezTo>
                    <a:pt x="13" y="46"/>
                    <a:pt x="10" y="45"/>
                    <a:pt x="6" y="44"/>
                  </a:cubicBezTo>
                  <a:cubicBezTo>
                    <a:pt x="4" y="44"/>
                    <a:pt x="2" y="46"/>
                    <a:pt x="1" y="49"/>
                  </a:cubicBezTo>
                  <a:cubicBezTo>
                    <a:pt x="0" y="51"/>
                    <a:pt x="0" y="55"/>
                    <a:pt x="0" y="58"/>
                  </a:cubicBezTo>
                  <a:cubicBezTo>
                    <a:pt x="1" y="62"/>
                    <a:pt x="2" y="65"/>
                    <a:pt x="5" y="67"/>
                  </a:cubicBezTo>
                  <a:cubicBezTo>
                    <a:pt x="8" y="70"/>
                    <a:pt x="13" y="71"/>
                    <a:pt x="19" y="68"/>
                  </a:cubicBezTo>
                  <a:cubicBezTo>
                    <a:pt x="26" y="64"/>
                    <a:pt x="28" y="52"/>
                    <a:pt x="26" y="41"/>
                  </a:cubicBezTo>
                  <a:cubicBezTo>
                    <a:pt x="26" y="40"/>
                    <a:pt x="26" y="39"/>
                    <a:pt x="26" y="39"/>
                  </a:cubicBezTo>
                  <a:cubicBezTo>
                    <a:pt x="29" y="45"/>
                    <a:pt x="33" y="51"/>
                    <a:pt x="35" y="55"/>
                  </a:cubicBezTo>
                  <a:cubicBezTo>
                    <a:pt x="38" y="61"/>
                    <a:pt x="41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3" y="68"/>
                    <a:pt x="44" y="70"/>
                    <a:pt x="45" y="72"/>
                  </a:cubicBezTo>
                  <a:cubicBezTo>
                    <a:pt x="47" y="76"/>
                    <a:pt x="49" y="80"/>
                    <a:pt x="52" y="83"/>
                  </a:cubicBezTo>
                  <a:cubicBezTo>
                    <a:pt x="54" y="84"/>
                    <a:pt x="56" y="85"/>
                    <a:pt x="57" y="85"/>
                  </a:cubicBezTo>
                  <a:cubicBezTo>
                    <a:pt x="58" y="84"/>
                    <a:pt x="58" y="84"/>
                    <a:pt x="59" y="84"/>
                  </a:cubicBezTo>
                  <a:cubicBezTo>
                    <a:pt x="59" y="83"/>
                    <a:pt x="59" y="83"/>
                    <a:pt x="60" y="82"/>
                  </a:cubicBezTo>
                  <a:cubicBezTo>
                    <a:pt x="60" y="80"/>
                    <a:pt x="59" y="77"/>
                    <a:pt x="58" y="76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58" y="75"/>
                    <a:pt x="57" y="75"/>
                    <a:pt x="57" y="74"/>
                  </a:cubicBezTo>
                  <a:cubicBezTo>
                    <a:pt x="56" y="74"/>
                    <a:pt x="55" y="73"/>
                    <a:pt x="54" y="72"/>
                  </a:cubicBezTo>
                  <a:cubicBezTo>
                    <a:pt x="50" y="68"/>
                    <a:pt x="44" y="63"/>
                    <a:pt x="41" y="61"/>
                  </a:cubicBezTo>
                  <a:cubicBezTo>
                    <a:pt x="40" y="59"/>
                    <a:pt x="39" y="57"/>
                    <a:pt x="38" y="55"/>
                  </a:cubicBezTo>
                  <a:cubicBezTo>
                    <a:pt x="36" y="51"/>
                    <a:pt x="33" y="47"/>
                    <a:pt x="31" y="42"/>
                  </a:cubicBezTo>
                  <a:cubicBezTo>
                    <a:pt x="37" y="48"/>
                    <a:pt x="45" y="52"/>
                    <a:pt x="51" y="52"/>
                  </a:cubicBezTo>
                  <a:cubicBezTo>
                    <a:pt x="53" y="52"/>
                    <a:pt x="56" y="50"/>
                    <a:pt x="59" y="49"/>
                  </a:cubicBezTo>
                  <a:cubicBezTo>
                    <a:pt x="61" y="47"/>
                    <a:pt x="63" y="45"/>
                    <a:pt x="65" y="42"/>
                  </a:cubicBezTo>
                  <a:cubicBezTo>
                    <a:pt x="67" y="39"/>
                    <a:pt x="68" y="36"/>
                    <a:pt x="68" y="34"/>
                  </a:cubicBezTo>
                  <a:cubicBezTo>
                    <a:pt x="68" y="32"/>
                    <a:pt x="67" y="31"/>
                    <a:pt x="66" y="29"/>
                  </a:cubicBezTo>
                  <a:cubicBezTo>
                    <a:pt x="65" y="27"/>
                    <a:pt x="61" y="26"/>
                    <a:pt x="58" y="25"/>
                  </a:cubicBezTo>
                  <a:cubicBezTo>
                    <a:pt x="55" y="25"/>
                    <a:pt x="53" y="25"/>
                    <a:pt x="50" y="25"/>
                  </a:cubicBezTo>
                  <a:cubicBezTo>
                    <a:pt x="48" y="26"/>
                    <a:pt x="46" y="26"/>
                    <a:pt x="44" y="28"/>
                  </a:cubicBezTo>
                  <a:cubicBezTo>
                    <a:pt x="42" y="29"/>
                    <a:pt x="41" y="30"/>
                    <a:pt x="41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5"/>
                    <a:pt x="41" y="38"/>
                    <a:pt x="43" y="40"/>
                  </a:cubicBezTo>
                  <a:cubicBezTo>
                    <a:pt x="44" y="43"/>
                    <a:pt x="47" y="46"/>
                    <a:pt x="52" y="46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8" y="47"/>
                    <a:pt x="61" y="45"/>
                    <a:pt x="61" y="41"/>
                  </a:cubicBezTo>
                  <a:cubicBezTo>
                    <a:pt x="61" y="40"/>
                    <a:pt x="61" y="38"/>
                    <a:pt x="61" y="37"/>
                  </a:cubicBezTo>
                  <a:cubicBezTo>
                    <a:pt x="60" y="36"/>
                    <a:pt x="60" y="34"/>
                    <a:pt x="59" y="33"/>
                  </a:cubicBezTo>
                  <a:cubicBezTo>
                    <a:pt x="57" y="30"/>
                    <a:pt x="54" y="28"/>
                    <a:pt x="51" y="30"/>
                  </a:cubicBezTo>
                  <a:cubicBezTo>
                    <a:pt x="50" y="30"/>
                    <a:pt x="49" y="34"/>
                    <a:pt x="48" y="37"/>
                  </a:cubicBezTo>
                  <a:cubicBezTo>
                    <a:pt x="48" y="38"/>
                    <a:pt x="48" y="39"/>
                    <a:pt x="49" y="40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9" y="40"/>
                    <a:pt x="49" y="41"/>
                    <a:pt x="50" y="41"/>
                  </a:cubicBezTo>
                  <a:cubicBezTo>
                    <a:pt x="51" y="42"/>
                    <a:pt x="52" y="42"/>
                    <a:pt x="54" y="41"/>
                  </a:cubicBezTo>
                  <a:cubicBezTo>
                    <a:pt x="56" y="39"/>
                    <a:pt x="57" y="38"/>
                    <a:pt x="57" y="37"/>
                  </a:cubicBezTo>
                  <a:cubicBezTo>
                    <a:pt x="57" y="36"/>
                    <a:pt x="57" y="36"/>
                    <a:pt x="56" y="35"/>
                  </a:cubicBezTo>
                  <a:cubicBezTo>
                    <a:pt x="55" y="35"/>
                    <a:pt x="54" y="35"/>
                    <a:pt x="53" y="35"/>
                  </a:cubicBezTo>
                  <a:cubicBezTo>
                    <a:pt x="52" y="35"/>
                    <a:pt x="52" y="36"/>
                    <a:pt x="52" y="36"/>
                  </a:cubicBezTo>
                  <a:cubicBezTo>
                    <a:pt x="52" y="36"/>
                    <a:pt x="53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8"/>
                    <a:pt x="52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39"/>
                    <a:pt x="51" y="38"/>
                    <a:pt x="51" y="38"/>
                  </a:cubicBezTo>
                  <a:cubicBezTo>
                    <a:pt x="51" y="35"/>
                    <a:pt x="52" y="31"/>
                    <a:pt x="54" y="30"/>
                  </a:cubicBezTo>
                  <a:cubicBezTo>
                    <a:pt x="54" y="30"/>
                    <a:pt x="55" y="31"/>
                    <a:pt x="56" y="33"/>
                  </a:cubicBezTo>
                  <a:cubicBezTo>
                    <a:pt x="57" y="34"/>
                    <a:pt x="58" y="36"/>
                    <a:pt x="58" y="37"/>
                  </a:cubicBezTo>
                  <a:cubicBezTo>
                    <a:pt x="58" y="38"/>
                    <a:pt x="58" y="40"/>
                    <a:pt x="58" y="41"/>
                  </a:cubicBezTo>
                  <a:cubicBezTo>
                    <a:pt x="58" y="44"/>
                    <a:pt x="56" y="46"/>
                    <a:pt x="52" y="45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49" y="45"/>
                    <a:pt x="47" y="43"/>
                    <a:pt x="45" y="40"/>
                  </a:cubicBezTo>
                  <a:cubicBezTo>
                    <a:pt x="44" y="38"/>
                    <a:pt x="43" y="35"/>
                    <a:pt x="44" y="33"/>
                  </a:cubicBezTo>
                  <a:cubicBezTo>
                    <a:pt x="44" y="33"/>
                    <a:pt x="44" y="33"/>
                    <a:pt x="44" y="32"/>
                  </a:cubicBezTo>
                  <a:cubicBezTo>
                    <a:pt x="44" y="31"/>
                    <a:pt x="45" y="29"/>
                    <a:pt x="46" y="28"/>
                  </a:cubicBezTo>
                  <a:cubicBezTo>
                    <a:pt x="48" y="27"/>
                    <a:pt x="50" y="27"/>
                    <a:pt x="52" y="26"/>
                  </a:cubicBezTo>
                  <a:cubicBezTo>
                    <a:pt x="54" y="26"/>
                    <a:pt x="55" y="26"/>
                    <a:pt x="57" y="26"/>
                  </a:cubicBezTo>
                  <a:cubicBezTo>
                    <a:pt x="60" y="27"/>
                    <a:pt x="62" y="28"/>
                    <a:pt x="63" y="29"/>
                  </a:cubicBezTo>
                  <a:cubicBezTo>
                    <a:pt x="64" y="31"/>
                    <a:pt x="65" y="32"/>
                    <a:pt x="65" y="34"/>
                  </a:cubicBezTo>
                  <a:cubicBezTo>
                    <a:pt x="65" y="36"/>
                    <a:pt x="64" y="39"/>
                    <a:pt x="62" y="42"/>
                  </a:cubicBezTo>
                  <a:cubicBezTo>
                    <a:pt x="61" y="44"/>
                    <a:pt x="59" y="46"/>
                    <a:pt x="56" y="48"/>
                  </a:cubicBezTo>
                  <a:cubicBezTo>
                    <a:pt x="54" y="49"/>
                    <a:pt x="52" y="50"/>
                    <a:pt x="50" y="51"/>
                  </a:cubicBezTo>
                  <a:cubicBezTo>
                    <a:pt x="44" y="51"/>
                    <a:pt x="35" y="44"/>
                    <a:pt x="28" y="37"/>
                  </a:cubicBezTo>
                  <a:cubicBezTo>
                    <a:pt x="27" y="35"/>
                    <a:pt x="26" y="33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28"/>
                    <a:pt x="23" y="25"/>
                    <a:pt x="22" y="23"/>
                  </a:cubicBezTo>
                  <a:cubicBezTo>
                    <a:pt x="20" y="21"/>
                    <a:pt x="19" y="19"/>
                    <a:pt x="17" y="19"/>
                  </a:cubicBezTo>
                  <a:cubicBezTo>
                    <a:pt x="11" y="9"/>
                    <a:pt x="7" y="2"/>
                    <a:pt x="5" y="1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5" y="4"/>
                    <a:pt x="10" y="10"/>
                    <a:pt x="15" y="19"/>
                  </a:cubicBezTo>
                  <a:close/>
                  <a:moveTo>
                    <a:pt x="44" y="65"/>
                  </a:moveTo>
                  <a:cubicBezTo>
                    <a:pt x="43" y="65"/>
                    <a:pt x="43" y="64"/>
                    <a:pt x="42" y="62"/>
                  </a:cubicBezTo>
                  <a:cubicBezTo>
                    <a:pt x="44" y="64"/>
                    <a:pt x="48" y="69"/>
                    <a:pt x="51" y="72"/>
                  </a:cubicBezTo>
                  <a:cubicBezTo>
                    <a:pt x="52" y="73"/>
                    <a:pt x="53" y="74"/>
                    <a:pt x="54" y="75"/>
                  </a:cubicBezTo>
                  <a:cubicBezTo>
                    <a:pt x="55" y="75"/>
                    <a:pt x="55" y="76"/>
                    <a:pt x="56" y="76"/>
                  </a:cubicBezTo>
                  <a:cubicBezTo>
                    <a:pt x="56" y="76"/>
                    <a:pt x="56" y="76"/>
                    <a:pt x="56" y="76"/>
                  </a:cubicBezTo>
                  <a:cubicBezTo>
                    <a:pt x="56" y="76"/>
                    <a:pt x="56" y="76"/>
                    <a:pt x="56" y="76"/>
                  </a:cubicBezTo>
                  <a:cubicBezTo>
                    <a:pt x="57" y="77"/>
                    <a:pt x="57" y="80"/>
                    <a:pt x="57" y="82"/>
                  </a:cubicBezTo>
                  <a:cubicBezTo>
                    <a:pt x="57" y="82"/>
                    <a:pt x="57" y="83"/>
                    <a:pt x="56" y="83"/>
                  </a:cubicBezTo>
                  <a:cubicBezTo>
                    <a:pt x="56" y="83"/>
                    <a:pt x="56" y="84"/>
                    <a:pt x="56" y="84"/>
                  </a:cubicBezTo>
                  <a:cubicBezTo>
                    <a:pt x="56" y="84"/>
                    <a:pt x="55" y="83"/>
                    <a:pt x="54" y="82"/>
                  </a:cubicBezTo>
                  <a:cubicBezTo>
                    <a:pt x="52" y="80"/>
                    <a:pt x="50" y="76"/>
                    <a:pt x="48" y="72"/>
                  </a:cubicBezTo>
                  <a:cubicBezTo>
                    <a:pt x="46" y="70"/>
                    <a:pt x="45" y="68"/>
                    <a:pt x="44" y="65"/>
                  </a:cubicBezTo>
                  <a:cubicBezTo>
                    <a:pt x="44" y="65"/>
                    <a:pt x="44" y="65"/>
                    <a:pt x="44" y="65"/>
                  </a:cubicBezTo>
                  <a:close/>
                  <a:moveTo>
                    <a:pt x="52" y="40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1"/>
                    <a:pt x="52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58"/>
            <p:cNvSpPr>
              <a:spLocks noEditPoints="1"/>
            </p:cNvSpPr>
            <p:nvPr/>
          </p:nvSpPr>
          <p:spPr bwMode="auto">
            <a:xfrm>
              <a:off x="4610" y="619"/>
              <a:ext cx="67" cy="49"/>
            </a:xfrm>
            <a:custGeom>
              <a:avLst/>
              <a:gdLst>
                <a:gd name="T0" fmla="*/ 22 w 101"/>
                <a:gd name="T1" fmla="*/ 46 h 72"/>
                <a:gd name="T2" fmla="*/ 34 w 101"/>
                <a:gd name="T3" fmla="*/ 45 h 72"/>
                <a:gd name="T4" fmla="*/ 68 w 101"/>
                <a:gd name="T5" fmla="*/ 59 h 72"/>
                <a:gd name="T6" fmla="*/ 46 w 101"/>
                <a:gd name="T7" fmla="*/ 66 h 72"/>
                <a:gd name="T8" fmla="*/ 52 w 101"/>
                <a:gd name="T9" fmla="*/ 56 h 72"/>
                <a:gd name="T10" fmla="*/ 57 w 101"/>
                <a:gd name="T11" fmla="*/ 61 h 72"/>
                <a:gd name="T12" fmla="*/ 54 w 101"/>
                <a:gd name="T13" fmla="*/ 62 h 72"/>
                <a:gd name="T14" fmla="*/ 52 w 101"/>
                <a:gd name="T15" fmla="*/ 60 h 72"/>
                <a:gd name="T16" fmla="*/ 55 w 101"/>
                <a:gd name="T17" fmla="*/ 59 h 72"/>
                <a:gd name="T18" fmla="*/ 51 w 101"/>
                <a:gd name="T19" fmla="*/ 63 h 72"/>
                <a:gd name="T20" fmla="*/ 56 w 101"/>
                <a:gd name="T21" fmla="*/ 63 h 72"/>
                <a:gd name="T22" fmla="*/ 56 w 101"/>
                <a:gd name="T23" fmla="*/ 54 h 72"/>
                <a:gd name="T24" fmla="*/ 43 w 101"/>
                <a:gd name="T25" fmla="*/ 62 h 72"/>
                <a:gd name="T26" fmla="*/ 64 w 101"/>
                <a:gd name="T27" fmla="*/ 71 h 72"/>
                <a:gd name="T28" fmla="*/ 44 w 101"/>
                <a:gd name="T29" fmla="*/ 41 h 72"/>
                <a:gd name="T30" fmla="*/ 74 w 101"/>
                <a:gd name="T31" fmla="*/ 35 h 72"/>
                <a:gd name="T32" fmla="*/ 89 w 101"/>
                <a:gd name="T33" fmla="*/ 22 h 72"/>
                <a:gd name="T34" fmla="*/ 89 w 101"/>
                <a:gd name="T35" fmla="*/ 22 h 72"/>
                <a:gd name="T36" fmla="*/ 70 w 101"/>
                <a:gd name="T37" fmla="*/ 34 h 72"/>
                <a:gd name="T38" fmla="*/ 64 w 101"/>
                <a:gd name="T39" fmla="*/ 22 h 72"/>
                <a:gd name="T40" fmla="*/ 52 w 101"/>
                <a:gd name="T41" fmla="*/ 0 h 72"/>
                <a:gd name="T42" fmla="*/ 38 w 101"/>
                <a:gd name="T43" fmla="*/ 14 h 72"/>
                <a:gd name="T44" fmla="*/ 42 w 101"/>
                <a:gd name="T45" fmla="*/ 25 h 72"/>
                <a:gd name="T46" fmla="*/ 59 w 101"/>
                <a:gd name="T47" fmla="*/ 19 h 72"/>
                <a:gd name="T48" fmla="*/ 57 w 101"/>
                <a:gd name="T49" fmla="*/ 9 h 72"/>
                <a:gd name="T50" fmla="*/ 43 w 101"/>
                <a:gd name="T51" fmla="*/ 15 h 72"/>
                <a:gd name="T52" fmla="*/ 52 w 101"/>
                <a:gd name="T53" fmla="*/ 20 h 72"/>
                <a:gd name="T54" fmla="*/ 52 w 101"/>
                <a:gd name="T55" fmla="*/ 11 h 72"/>
                <a:gd name="T56" fmla="*/ 49 w 101"/>
                <a:gd name="T57" fmla="*/ 16 h 72"/>
                <a:gd name="T58" fmla="*/ 50 w 101"/>
                <a:gd name="T59" fmla="*/ 14 h 72"/>
                <a:gd name="T60" fmla="*/ 52 w 101"/>
                <a:gd name="T61" fmla="*/ 18 h 72"/>
                <a:gd name="T62" fmla="*/ 44 w 101"/>
                <a:gd name="T63" fmla="*/ 13 h 72"/>
                <a:gd name="T64" fmla="*/ 56 w 101"/>
                <a:gd name="T65" fmla="*/ 11 h 72"/>
                <a:gd name="T66" fmla="*/ 58 w 101"/>
                <a:gd name="T67" fmla="*/ 19 h 72"/>
                <a:gd name="T68" fmla="*/ 43 w 101"/>
                <a:gd name="T69" fmla="*/ 23 h 72"/>
                <a:gd name="T70" fmla="*/ 42 w 101"/>
                <a:gd name="T71" fmla="*/ 8 h 72"/>
                <a:gd name="T72" fmla="*/ 58 w 101"/>
                <a:gd name="T73" fmla="*/ 8 h 72"/>
                <a:gd name="T74" fmla="*/ 42 w 101"/>
                <a:gd name="T75" fmla="*/ 39 h 72"/>
                <a:gd name="T76" fmla="*/ 27 w 101"/>
                <a:gd name="T77" fmla="*/ 41 h 72"/>
                <a:gd name="T78" fmla="*/ 0 w 101"/>
                <a:gd name="T79" fmla="*/ 53 h 72"/>
                <a:gd name="T80" fmla="*/ 21 w 101"/>
                <a:gd name="T81" fmla="*/ 46 h 72"/>
                <a:gd name="T82" fmla="*/ 83 w 101"/>
                <a:gd name="T83" fmla="*/ 28 h 72"/>
                <a:gd name="T84" fmla="*/ 88 w 101"/>
                <a:gd name="T85" fmla="*/ 25 h 72"/>
                <a:gd name="T86" fmla="*/ 95 w 101"/>
                <a:gd name="T87" fmla="*/ 26 h 72"/>
                <a:gd name="T88" fmla="*/ 82 w 101"/>
                <a:gd name="T89" fmla="*/ 31 h 72"/>
                <a:gd name="T90" fmla="*/ 53 w 101"/>
                <a:gd name="T91" fmla="*/ 1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1" h="72">
                  <a:moveTo>
                    <a:pt x="21" y="46"/>
                  </a:moveTo>
                  <a:cubicBezTo>
                    <a:pt x="21" y="46"/>
                    <a:pt x="21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3" y="46"/>
                    <a:pt x="25" y="46"/>
                    <a:pt x="27" y="46"/>
                  </a:cubicBezTo>
                  <a:cubicBezTo>
                    <a:pt x="29" y="46"/>
                    <a:pt x="31" y="45"/>
                    <a:pt x="34" y="45"/>
                  </a:cubicBezTo>
                  <a:cubicBezTo>
                    <a:pt x="35" y="44"/>
                    <a:pt x="37" y="44"/>
                    <a:pt x="38" y="43"/>
                  </a:cubicBezTo>
                  <a:cubicBezTo>
                    <a:pt x="40" y="44"/>
                    <a:pt x="42" y="44"/>
                    <a:pt x="45" y="44"/>
                  </a:cubicBezTo>
                  <a:cubicBezTo>
                    <a:pt x="56" y="46"/>
                    <a:pt x="66" y="51"/>
                    <a:pt x="68" y="59"/>
                  </a:cubicBezTo>
                  <a:cubicBezTo>
                    <a:pt x="68" y="64"/>
                    <a:pt x="67" y="67"/>
                    <a:pt x="65" y="68"/>
                  </a:cubicBezTo>
                  <a:cubicBezTo>
                    <a:pt x="62" y="70"/>
                    <a:pt x="59" y="70"/>
                    <a:pt x="55" y="69"/>
                  </a:cubicBezTo>
                  <a:cubicBezTo>
                    <a:pt x="52" y="69"/>
                    <a:pt x="49" y="68"/>
                    <a:pt x="46" y="66"/>
                  </a:cubicBezTo>
                  <a:cubicBezTo>
                    <a:pt x="45" y="65"/>
                    <a:pt x="44" y="63"/>
                    <a:pt x="44" y="62"/>
                  </a:cubicBezTo>
                  <a:cubicBezTo>
                    <a:pt x="45" y="60"/>
                    <a:pt x="47" y="58"/>
                    <a:pt x="48" y="57"/>
                  </a:cubicBezTo>
                  <a:cubicBezTo>
                    <a:pt x="50" y="56"/>
                    <a:pt x="51" y="56"/>
                    <a:pt x="52" y="56"/>
                  </a:cubicBezTo>
                  <a:cubicBezTo>
                    <a:pt x="53" y="56"/>
                    <a:pt x="54" y="56"/>
                    <a:pt x="55" y="57"/>
                  </a:cubicBezTo>
                  <a:cubicBezTo>
                    <a:pt x="56" y="57"/>
                    <a:pt x="56" y="58"/>
                    <a:pt x="57" y="59"/>
                  </a:cubicBezTo>
                  <a:cubicBezTo>
                    <a:pt x="57" y="60"/>
                    <a:pt x="57" y="60"/>
                    <a:pt x="57" y="61"/>
                  </a:cubicBezTo>
                  <a:cubicBezTo>
                    <a:pt x="57" y="61"/>
                    <a:pt x="57" y="61"/>
                    <a:pt x="56" y="61"/>
                  </a:cubicBezTo>
                  <a:cubicBezTo>
                    <a:pt x="56" y="62"/>
                    <a:pt x="55" y="62"/>
                    <a:pt x="55" y="62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3" y="62"/>
                    <a:pt x="52" y="62"/>
                    <a:pt x="52" y="61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3" y="60"/>
                    <a:pt x="53" y="60"/>
                    <a:pt x="54" y="61"/>
                  </a:cubicBezTo>
                  <a:cubicBezTo>
                    <a:pt x="54" y="61"/>
                    <a:pt x="55" y="61"/>
                    <a:pt x="55" y="60"/>
                  </a:cubicBezTo>
                  <a:cubicBezTo>
                    <a:pt x="55" y="60"/>
                    <a:pt x="55" y="59"/>
                    <a:pt x="55" y="59"/>
                  </a:cubicBezTo>
                  <a:cubicBezTo>
                    <a:pt x="54" y="57"/>
                    <a:pt x="54" y="57"/>
                    <a:pt x="53" y="57"/>
                  </a:cubicBezTo>
                  <a:cubicBezTo>
                    <a:pt x="52" y="57"/>
                    <a:pt x="51" y="58"/>
                    <a:pt x="51" y="59"/>
                  </a:cubicBezTo>
                  <a:cubicBezTo>
                    <a:pt x="50" y="61"/>
                    <a:pt x="50" y="62"/>
                    <a:pt x="51" y="63"/>
                  </a:cubicBezTo>
                  <a:cubicBezTo>
                    <a:pt x="51" y="64"/>
                    <a:pt x="52" y="65"/>
                    <a:pt x="53" y="65"/>
                  </a:cubicBezTo>
                  <a:cubicBezTo>
                    <a:pt x="53" y="65"/>
                    <a:pt x="54" y="65"/>
                    <a:pt x="54" y="64"/>
                  </a:cubicBezTo>
                  <a:cubicBezTo>
                    <a:pt x="55" y="64"/>
                    <a:pt x="56" y="64"/>
                    <a:pt x="56" y="63"/>
                  </a:cubicBezTo>
                  <a:cubicBezTo>
                    <a:pt x="57" y="62"/>
                    <a:pt x="58" y="61"/>
                    <a:pt x="58" y="59"/>
                  </a:cubicBezTo>
                  <a:cubicBezTo>
                    <a:pt x="58" y="59"/>
                    <a:pt x="58" y="58"/>
                    <a:pt x="58" y="57"/>
                  </a:cubicBezTo>
                  <a:cubicBezTo>
                    <a:pt x="58" y="56"/>
                    <a:pt x="57" y="55"/>
                    <a:pt x="56" y="54"/>
                  </a:cubicBezTo>
                  <a:cubicBezTo>
                    <a:pt x="55" y="54"/>
                    <a:pt x="54" y="53"/>
                    <a:pt x="53" y="53"/>
                  </a:cubicBezTo>
                  <a:cubicBezTo>
                    <a:pt x="51" y="53"/>
                    <a:pt x="50" y="54"/>
                    <a:pt x="49" y="55"/>
                  </a:cubicBezTo>
                  <a:cubicBezTo>
                    <a:pt x="47" y="56"/>
                    <a:pt x="44" y="59"/>
                    <a:pt x="43" y="62"/>
                  </a:cubicBezTo>
                  <a:cubicBezTo>
                    <a:pt x="42" y="64"/>
                    <a:pt x="43" y="67"/>
                    <a:pt x="45" y="68"/>
                  </a:cubicBezTo>
                  <a:cubicBezTo>
                    <a:pt x="47" y="70"/>
                    <a:pt x="51" y="71"/>
                    <a:pt x="54" y="72"/>
                  </a:cubicBezTo>
                  <a:cubicBezTo>
                    <a:pt x="58" y="72"/>
                    <a:pt x="61" y="72"/>
                    <a:pt x="64" y="71"/>
                  </a:cubicBezTo>
                  <a:cubicBezTo>
                    <a:pt x="68" y="68"/>
                    <a:pt x="70" y="64"/>
                    <a:pt x="69" y="57"/>
                  </a:cubicBezTo>
                  <a:cubicBezTo>
                    <a:pt x="68" y="49"/>
                    <a:pt x="57" y="44"/>
                    <a:pt x="46" y="42"/>
                  </a:cubicBezTo>
                  <a:cubicBezTo>
                    <a:pt x="45" y="42"/>
                    <a:pt x="44" y="42"/>
                    <a:pt x="44" y="41"/>
                  </a:cubicBezTo>
                  <a:cubicBezTo>
                    <a:pt x="50" y="40"/>
                    <a:pt x="57" y="39"/>
                    <a:pt x="62" y="38"/>
                  </a:cubicBezTo>
                  <a:cubicBezTo>
                    <a:pt x="69" y="37"/>
                    <a:pt x="73" y="36"/>
                    <a:pt x="74" y="35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6" y="35"/>
                    <a:pt x="79" y="34"/>
                    <a:pt x="82" y="34"/>
                  </a:cubicBezTo>
                  <a:cubicBezTo>
                    <a:pt x="86" y="33"/>
                    <a:pt x="90" y="32"/>
                    <a:pt x="93" y="30"/>
                  </a:cubicBezTo>
                  <a:cubicBezTo>
                    <a:pt x="101" y="27"/>
                    <a:pt x="95" y="20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8" y="23"/>
                    <a:pt x="88" y="23"/>
                    <a:pt x="87" y="23"/>
                  </a:cubicBezTo>
                  <a:cubicBezTo>
                    <a:pt x="86" y="24"/>
                    <a:pt x="85" y="25"/>
                    <a:pt x="84" y="25"/>
                  </a:cubicBezTo>
                  <a:cubicBezTo>
                    <a:pt x="79" y="28"/>
                    <a:pt x="73" y="32"/>
                    <a:pt x="70" y="34"/>
                  </a:cubicBezTo>
                  <a:cubicBezTo>
                    <a:pt x="68" y="34"/>
                    <a:pt x="65" y="35"/>
                    <a:pt x="63" y="35"/>
                  </a:cubicBezTo>
                  <a:cubicBezTo>
                    <a:pt x="59" y="36"/>
                    <a:pt x="54" y="37"/>
                    <a:pt x="48" y="38"/>
                  </a:cubicBezTo>
                  <a:cubicBezTo>
                    <a:pt x="56" y="34"/>
                    <a:pt x="62" y="28"/>
                    <a:pt x="64" y="22"/>
                  </a:cubicBezTo>
                  <a:cubicBezTo>
                    <a:pt x="64" y="19"/>
                    <a:pt x="64" y="16"/>
                    <a:pt x="63" y="14"/>
                  </a:cubicBezTo>
                  <a:cubicBezTo>
                    <a:pt x="62" y="11"/>
                    <a:pt x="61" y="8"/>
                    <a:pt x="59" y="5"/>
                  </a:cubicBezTo>
                  <a:cubicBezTo>
                    <a:pt x="57" y="3"/>
                    <a:pt x="54" y="1"/>
                    <a:pt x="52" y="0"/>
                  </a:cubicBezTo>
                  <a:cubicBezTo>
                    <a:pt x="50" y="0"/>
                    <a:pt x="49" y="0"/>
                    <a:pt x="47" y="0"/>
                  </a:cubicBezTo>
                  <a:cubicBezTo>
                    <a:pt x="45" y="1"/>
                    <a:pt x="42" y="4"/>
                    <a:pt x="41" y="7"/>
                  </a:cubicBezTo>
                  <a:cubicBezTo>
                    <a:pt x="40" y="9"/>
                    <a:pt x="39" y="12"/>
                    <a:pt x="38" y="14"/>
                  </a:cubicBezTo>
                  <a:cubicBezTo>
                    <a:pt x="38" y="16"/>
                    <a:pt x="38" y="19"/>
                    <a:pt x="39" y="21"/>
                  </a:cubicBezTo>
                  <a:cubicBezTo>
                    <a:pt x="39" y="23"/>
                    <a:pt x="40" y="24"/>
                    <a:pt x="42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4" y="26"/>
                    <a:pt x="48" y="27"/>
                    <a:pt x="50" y="26"/>
                  </a:cubicBezTo>
                  <a:cubicBezTo>
                    <a:pt x="54" y="25"/>
                    <a:pt x="57" y="24"/>
                    <a:pt x="59" y="19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62" y="14"/>
                    <a:pt x="60" y="10"/>
                    <a:pt x="57" y="9"/>
                  </a:cubicBezTo>
                  <a:cubicBezTo>
                    <a:pt x="56" y="8"/>
                    <a:pt x="54" y="8"/>
                    <a:pt x="53" y="8"/>
                  </a:cubicBezTo>
                  <a:cubicBezTo>
                    <a:pt x="51" y="8"/>
                    <a:pt x="50" y="8"/>
                    <a:pt x="48" y="8"/>
                  </a:cubicBezTo>
                  <a:cubicBezTo>
                    <a:pt x="45" y="9"/>
                    <a:pt x="42" y="11"/>
                    <a:pt x="43" y="15"/>
                  </a:cubicBezTo>
                  <a:cubicBezTo>
                    <a:pt x="43" y="16"/>
                    <a:pt x="47" y="19"/>
                    <a:pt x="49" y="20"/>
                  </a:cubicBezTo>
                  <a:cubicBezTo>
                    <a:pt x="50" y="20"/>
                    <a:pt x="51" y="20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20"/>
                    <a:pt x="53" y="20"/>
                    <a:pt x="53" y="20"/>
                  </a:cubicBezTo>
                  <a:cubicBezTo>
                    <a:pt x="54" y="19"/>
                    <a:pt x="55" y="17"/>
                    <a:pt x="54" y="16"/>
                  </a:cubicBezTo>
                  <a:cubicBezTo>
                    <a:pt x="53" y="13"/>
                    <a:pt x="52" y="12"/>
                    <a:pt x="52" y="11"/>
                  </a:cubicBezTo>
                  <a:cubicBezTo>
                    <a:pt x="51" y="11"/>
                    <a:pt x="50" y="11"/>
                    <a:pt x="50" y="12"/>
                  </a:cubicBezTo>
                  <a:cubicBezTo>
                    <a:pt x="49" y="13"/>
                    <a:pt x="48" y="14"/>
                    <a:pt x="48" y="15"/>
                  </a:cubicBezTo>
                  <a:cubicBezTo>
                    <a:pt x="49" y="15"/>
                    <a:pt x="49" y="16"/>
                    <a:pt x="49" y="16"/>
                  </a:cubicBezTo>
                  <a:cubicBezTo>
                    <a:pt x="50" y="16"/>
                    <a:pt x="50" y="15"/>
                    <a:pt x="50" y="15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1" y="14"/>
                    <a:pt x="52" y="15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8"/>
                    <a:pt x="51" y="17"/>
                    <a:pt x="50" y="17"/>
                  </a:cubicBezTo>
                  <a:cubicBezTo>
                    <a:pt x="48" y="16"/>
                    <a:pt x="45" y="14"/>
                    <a:pt x="44" y="13"/>
                  </a:cubicBezTo>
                  <a:cubicBezTo>
                    <a:pt x="44" y="12"/>
                    <a:pt x="46" y="11"/>
                    <a:pt x="48" y="11"/>
                  </a:cubicBezTo>
                  <a:cubicBezTo>
                    <a:pt x="49" y="11"/>
                    <a:pt x="50" y="10"/>
                    <a:pt x="52" y="11"/>
                  </a:cubicBezTo>
                  <a:cubicBezTo>
                    <a:pt x="53" y="11"/>
                    <a:pt x="55" y="11"/>
                    <a:pt x="56" y="11"/>
                  </a:cubicBezTo>
                  <a:cubicBezTo>
                    <a:pt x="58" y="13"/>
                    <a:pt x="60" y="15"/>
                    <a:pt x="58" y="18"/>
                  </a:cubicBezTo>
                  <a:cubicBezTo>
                    <a:pt x="58" y="18"/>
                    <a:pt x="58" y="19"/>
                    <a:pt x="58" y="19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6" y="22"/>
                    <a:pt x="54" y="23"/>
                    <a:pt x="51" y="24"/>
                  </a:cubicBezTo>
                  <a:cubicBezTo>
                    <a:pt x="48" y="24"/>
                    <a:pt x="45" y="24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2" y="22"/>
                    <a:pt x="41" y="20"/>
                    <a:pt x="40" y="19"/>
                  </a:cubicBezTo>
                  <a:cubicBezTo>
                    <a:pt x="40" y="17"/>
                    <a:pt x="40" y="15"/>
                    <a:pt x="40" y="13"/>
                  </a:cubicBezTo>
                  <a:cubicBezTo>
                    <a:pt x="40" y="11"/>
                    <a:pt x="41" y="9"/>
                    <a:pt x="42" y="8"/>
                  </a:cubicBezTo>
                  <a:cubicBezTo>
                    <a:pt x="43" y="5"/>
                    <a:pt x="45" y="4"/>
                    <a:pt x="46" y="3"/>
                  </a:cubicBezTo>
                  <a:cubicBezTo>
                    <a:pt x="48" y="2"/>
                    <a:pt x="49" y="3"/>
                    <a:pt x="51" y="3"/>
                  </a:cubicBezTo>
                  <a:cubicBezTo>
                    <a:pt x="53" y="4"/>
                    <a:pt x="56" y="5"/>
                    <a:pt x="58" y="8"/>
                  </a:cubicBezTo>
                  <a:cubicBezTo>
                    <a:pt x="60" y="10"/>
                    <a:pt x="61" y="13"/>
                    <a:pt x="62" y="16"/>
                  </a:cubicBezTo>
                  <a:cubicBezTo>
                    <a:pt x="63" y="18"/>
                    <a:pt x="63" y="20"/>
                    <a:pt x="62" y="22"/>
                  </a:cubicBezTo>
                  <a:cubicBezTo>
                    <a:pt x="61" y="28"/>
                    <a:pt x="52" y="35"/>
                    <a:pt x="42" y="39"/>
                  </a:cubicBezTo>
                  <a:cubicBezTo>
                    <a:pt x="40" y="40"/>
                    <a:pt x="38" y="40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3" y="40"/>
                    <a:pt x="30" y="40"/>
                    <a:pt x="27" y="41"/>
                  </a:cubicBezTo>
                  <a:cubicBezTo>
                    <a:pt x="25" y="41"/>
                    <a:pt x="23" y="42"/>
                    <a:pt x="22" y="44"/>
                  </a:cubicBezTo>
                  <a:cubicBezTo>
                    <a:pt x="11" y="46"/>
                    <a:pt x="3" y="48"/>
                    <a:pt x="1" y="50"/>
                  </a:cubicBezTo>
                  <a:cubicBezTo>
                    <a:pt x="0" y="51"/>
                    <a:pt x="0" y="52"/>
                    <a:pt x="0" y="53"/>
                  </a:cubicBezTo>
                  <a:cubicBezTo>
                    <a:pt x="1" y="53"/>
                    <a:pt x="1" y="53"/>
                    <a:pt x="1" y="52"/>
                  </a:cubicBezTo>
                  <a:cubicBezTo>
                    <a:pt x="1" y="52"/>
                    <a:pt x="2" y="52"/>
                    <a:pt x="2" y="52"/>
                  </a:cubicBezTo>
                  <a:cubicBezTo>
                    <a:pt x="4" y="50"/>
                    <a:pt x="12" y="48"/>
                    <a:pt x="21" y="46"/>
                  </a:cubicBezTo>
                  <a:close/>
                  <a:moveTo>
                    <a:pt x="75" y="33"/>
                  </a:moveTo>
                  <a:cubicBezTo>
                    <a:pt x="74" y="33"/>
                    <a:pt x="73" y="33"/>
                    <a:pt x="71" y="34"/>
                  </a:cubicBezTo>
                  <a:cubicBezTo>
                    <a:pt x="73" y="32"/>
                    <a:pt x="79" y="30"/>
                    <a:pt x="83" y="28"/>
                  </a:cubicBezTo>
                  <a:cubicBezTo>
                    <a:pt x="84" y="27"/>
                    <a:pt x="86" y="26"/>
                    <a:pt x="86" y="26"/>
                  </a:cubicBezTo>
                  <a:cubicBezTo>
                    <a:pt x="87" y="25"/>
                    <a:pt x="88" y="25"/>
                    <a:pt x="88" y="25"/>
                  </a:cubicBezTo>
                  <a:cubicBezTo>
                    <a:pt x="88" y="25"/>
                    <a:pt x="88" y="25"/>
                    <a:pt x="88" y="25"/>
                  </a:cubicBezTo>
                  <a:cubicBezTo>
                    <a:pt x="88" y="25"/>
                    <a:pt x="88" y="25"/>
                    <a:pt x="88" y="25"/>
                  </a:cubicBezTo>
                  <a:cubicBezTo>
                    <a:pt x="90" y="24"/>
                    <a:pt x="92" y="25"/>
                    <a:pt x="94" y="26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5" y="27"/>
                    <a:pt x="96" y="27"/>
                    <a:pt x="95" y="27"/>
                  </a:cubicBezTo>
                  <a:cubicBezTo>
                    <a:pt x="95" y="27"/>
                    <a:pt x="95" y="27"/>
                    <a:pt x="94" y="28"/>
                  </a:cubicBezTo>
                  <a:cubicBezTo>
                    <a:pt x="91" y="30"/>
                    <a:pt x="86" y="30"/>
                    <a:pt x="82" y="31"/>
                  </a:cubicBezTo>
                  <a:cubicBezTo>
                    <a:pt x="80" y="32"/>
                    <a:pt x="77" y="32"/>
                    <a:pt x="75" y="33"/>
                  </a:cubicBezTo>
                  <a:cubicBezTo>
                    <a:pt x="75" y="33"/>
                    <a:pt x="75" y="33"/>
                    <a:pt x="75" y="33"/>
                  </a:cubicBezTo>
                  <a:close/>
                  <a:moveTo>
                    <a:pt x="53" y="18"/>
                  </a:move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7"/>
                    <a:pt x="53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59"/>
            <p:cNvSpPr>
              <a:spLocks noEditPoints="1"/>
            </p:cNvSpPr>
            <p:nvPr/>
          </p:nvSpPr>
          <p:spPr bwMode="auto">
            <a:xfrm>
              <a:off x="4567" y="655"/>
              <a:ext cx="43" cy="53"/>
            </a:xfrm>
            <a:custGeom>
              <a:avLst/>
              <a:gdLst>
                <a:gd name="T0" fmla="*/ 51 w 65"/>
                <a:gd name="T1" fmla="*/ 18 h 80"/>
                <a:gd name="T2" fmla="*/ 42 w 65"/>
                <a:gd name="T3" fmla="*/ 26 h 80"/>
                <a:gd name="T4" fmla="*/ 6 w 65"/>
                <a:gd name="T5" fmla="*/ 35 h 80"/>
                <a:gd name="T6" fmla="*/ 19 w 65"/>
                <a:gd name="T7" fmla="*/ 17 h 80"/>
                <a:gd name="T8" fmla="*/ 20 w 65"/>
                <a:gd name="T9" fmla="*/ 28 h 80"/>
                <a:gd name="T10" fmla="*/ 14 w 65"/>
                <a:gd name="T11" fmla="*/ 27 h 80"/>
                <a:gd name="T12" fmla="*/ 15 w 65"/>
                <a:gd name="T13" fmla="*/ 24 h 80"/>
                <a:gd name="T14" fmla="*/ 18 w 65"/>
                <a:gd name="T15" fmla="*/ 25 h 80"/>
                <a:gd name="T16" fmla="*/ 16 w 65"/>
                <a:gd name="T17" fmla="*/ 28 h 80"/>
                <a:gd name="T18" fmla="*/ 17 w 65"/>
                <a:gd name="T19" fmla="*/ 22 h 80"/>
                <a:gd name="T20" fmla="*/ 12 w 65"/>
                <a:gd name="T21" fmla="*/ 25 h 80"/>
                <a:gd name="T22" fmla="*/ 18 w 65"/>
                <a:gd name="T23" fmla="*/ 32 h 80"/>
                <a:gd name="T24" fmla="*/ 24 w 65"/>
                <a:gd name="T25" fmla="*/ 18 h 80"/>
                <a:gd name="T26" fmla="*/ 2 w 65"/>
                <a:gd name="T27" fmla="*/ 23 h 80"/>
                <a:gd name="T28" fmla="*/ 35 w 65"/>
                <a:gd name="T29" fmla="*/ 35 h 80"/>
                <a:gd name="T30" fmla="*/ 15 w 65"/>
                <a:gd name="T31" fmla="*/ 57 h 80"/>
                <a:gd name="T32" fmla="*/ 1 w 65"/>
                <a:gd name="T33" fmla="*/ 79 h 80"/>
                <a:gd name="T34" fmla="*/ 10 w 65"/>
                <a:gd name="T35" fmla="*/ 77 h 80"/>
                <a:gd name="T36" fmla="*/ 10 w 65"/>
                <a:gd name="T37" fmla="*/ 77 h 80"/>
                <a:gd name="T38" fmla="*/ 19 w 65"/>
                <a:gd name="T39" fmla="*/ 56 h 80"/>
                <a:gd name="T40" fmla="*/ 31 w 65"/>
                <a:gd name="T41" fmla="*/ 63 h 80"/>
                <a:gd name="T42" fmla="*/ 53 w 65"/>
                <a:gd name="T43" fmla="*/ 73 h 80"/>
                <a:gd name="T44" fmla="*/ 56 w 65"/>
                <a:gd name="T45" fmla="*/ 54 h 80"/>
                <a:gd name="T46" fmla="*/ 46 w 65"/>
                <a:gd name="T47" fmla="*/ 47 h 80"/>
                <a:gd name="T48" fmla="*/ 36 w 65"/>
                <a:gd name="T49" fmla="*/ 62 h 80"/>
                <a:gd name="T50" fmla="*/ 44 w 65"/>
                <a:gd name="T51" fmla="*/ 69 h 80"/>
                <a:gd name="T52" fmla="*/ 52 w 65"/>
                <a:gd name="T53" fmla="*/ 56 h 80"/>
                <a:gd name="T54" fmla="*/ 42 w 65"/>
                <a:gd name="T55" fmla="*/ 57 h 80"/>
                <a:gd name="T56" fmla="*/ 47 w 65"/>
                <a:gd name="T57" fmla="*/ 64 h 80"/>
                <a:gd name="T58" fmla="*/ 46 w 65"/>
                <a:gd name="T59" fmla="*/ 59 h 80"/>
                <a:gd name="T60" fmla="*/ 46 w 65"/>
                <a:gd name="T61" fmla="*/ 61 h 80"/>
                <a:gd name="T62" fmla="*/ 42 w 65"/>
                <a:gd name="T63" fmla="*/ 59 h 80"/>
                <a:gd name="T64" fmla="*/ 52 w 65"/>
                <a:gd name="T65" fmla="*/ 58 h 80"/>
                <a:gd name="T66" fmla="*/ 43 w 65"/>
                <a:gd name="T67" fmla="*/ 66 h 80"/>
                <a:gd name="T68" fmla="*/ 37 w 65"/>
                <a:gd name="T69" fmla="*/ 62 h 80"/>
                <a:gd name="T70" fmla="*/ 47 w 65"/>
                <a:gd name="T71" fmla="*/ 50 h 80"/>
                <a:gd name="T72" fmla="*/ 57 w 65"/>
                <a:gd name="T73" fmla="*/ 61 h 80"/>
                <a:gd name="T74" fmla="*/ 44 w 65"/>
                <a:gd name="T75" fmla="*/ 70 h 80"/>
                <a:gd name="T76" fmla="*/ 38 w 65"/>
                <a:gd name="T77" fmla="*/ 36 h 80"/>
                <a:gd name="T78" fmla="*/ 49 w 65"/>
                <a:gd name="T79" fmla="*/ 26 h 80"/>
                <a:gd name="T80" fmla="*/ 64 w 65"/>
                <a:gd name="T81" fmla="*/ 0 h 80"/>
                <a:gd name="T82" fmla="*/ 51 w 65"/>
                <a:gd name="T83" fmla="*/ 18 h 80"/>
                <a:gd name="T84" fmla="*/ 12 w 65"/>
                <a:gd name="T85" fmla="*/ 69 h 80"/>
                <a:gd name="T86" fmla="*/ 9 w 65"/>
                <a:gd name="T87" fmla="*/ 75 h 80"/>
                <a:gd name="T88" fmla="*/ 3 w 65"/>
                <a:gd name="T89" fmla="*/ 77 h 80"/>
                <a:gd name="T90" fmla="*/ 16 w 65"/>
                <a:gd name="T91" fmla="*/ 60 h 80"/>
                <a:gd name="T92" fmla="*/ 42 w 65"/>
                <a:gd name="T93" fmla="*/ 6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5" h="80">
                  <a:moveTo>
                    <a:pt x="51" y="18"/>
                  </a:moveTo>
                  <a:cubicBezTo>
                    <a:pt x="51" y="18"/>
                    <a:pt x="51" y="18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49" y="19"/>
                    <a:pt x="48" y="20"/>
                    <a:pt x="46" y="21"/>
                  </a:cubicBezTo>
                  <a:cubicBezTo>
                    <a:pt x="45" y="23"/>
                    <a:pt x="43" y="24"/>
                    <a:pt x="42" y="26"/>
                  </a:cubicBezTo>
                  <a:cubicBezTo>
                    <a:pt x="41" y="27"/>
                    <a:pt x="40" y="29"/>
                    <a:pt x="39" y="30"/>
                  </a:cubicBezTo>
                  <a:cubicBezTo>
                    <a:pt x="37" y="31"/>
                    <a:pt x="35" y="32"/>
                    <a:pt x="33" y="33"/>
                  </a:cubicBezTo>
                  <a:cubicBezTo>
                    <a:pt x="23" y="38"/>
                    <a:pt x="11" y="40"/>
                    <a:pt x="6" y="35"/>
                  </a:cubicBezTo>
                  <a:cubicBezTo>
                    <a:pt x="2" y="31"/>
                    <a:pt x="2" y="28"/>
                    <a:pt x="3" y="26"/>
                  </a:cubicBezTo>
                  <a:cubicBezTo>
                    <a:pt x="4" y="23"/>
                    <a:pt x="7" y="21"/>
                    <a:pt x="10" y="19"/>
                  </a:cubicBezTo>
                  <a:cubicBezTo>
                    <a:pt x="13" y="18"/>
                    <a:pt x="16" y="17"/>
                    <a:pt x="19" y="17"/>
                  </a:cubicBezTo>
                  <a:cubicBezTo>
                    <a:pt x="21" y="17"/>
                    <a:pt x="23" y="17"/>
                    <a:pt x="23" y="18"/>
                  </a:cubicBezTo>
                  <a:cubicBezTo>
                    <a:pt x="23" y="20"/>
                    <a:pt x="23" y="23"/>
                    <a:pt x="22" y="25"/>
                  </a:cubicBezTo>
                  <a:cubicBezTo>
                    <a:pt x="22" y="26"/>
                    <a:pt x="21" y="27"/>
                    <a:pt x="20" y="28"/>
                  </a:cubicBezTo>
                  <a:cubicBezTo>
                    <a:pt x="19" y="29"/>
                    <a:pt x="18" y="29"/>
                    <a:pt x="17" y="29"/>
                  </a:cubicBezTo>
                  <a:cubicBezTo>
                    <a:pt x="16" y="29"/>
                    <a:pt x="15" y="29"/>
                    <a:pt x="14" y="28"/>
                  </a:cubicBezTo>
                  <a:cubicBezTo>
                    <a:pt x="14" y="28"/>
                    <a:pt x="14" y="27"/>
                    <a:pt x="14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6"/>
                    <a:pt x="14" y="25"/>
                    <a:pt x="14" y="25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4"/>
                    <a:pt x="17" y="24"/>
                    <a:pt x="17" y="24"/>
                  </a:cubicBezTo>
                  <a:cubicBezTo>
                    <a:pt x="18" y="24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5"/>
                    <a:pt x="17" y="26"/>
                    <a:pt x="16" y="25"/>
                  </a:cubicBezTo>
                  <a:cubicBezTo>
                    <a:pt x="15" y="25"/>
                    <a:pt x="15" y="26"/>
                    <a:pt x="15" y="26"/>
                  </a:cubicBezTo>
                  <a:cubicBezTo>
                    <a:pt x="15" y="27"/>
                    <a:pt x="16" y="28"/>
                    <a:pt x="16" y="28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19" y="27"/>
                    <a:pt x="19" y="26"/>
                    <a:pt x="19" y="25"/>
                  </a:cubicBezTo>
                  <a:cubicBezTo>
                    <a:pt x="19" y="23"/>
                    <a:pt x="18" y="22"/>
                    <a:pt x="17" y="22"/>
                  </a:cubicBezTo>
                  <a:cubicBezTo>
                    <a:pt x="17" y="21"/>
                    <a:pt x="15" y="21"/>
                    <a:pt x="14" y="22"/>
                  </a:cubicBezTo>
                  <a:cubicBezTo>
                    <a:pt x="14" y="22"/>
                    <a:pt x="14" y="22"/>
                    <a:pt x="13" y="22"/>
                  </a:cubicBezTo>
                  <a:cubicBezTo>
                    <a:pt x="13" y="23"/>
                    <a:pt x="13" y="24"/>
                    <a:pt x="12" y="25"/>
                  </a:cubicBezTo>
                  <a:cubicBezTo>
                    <a:pt x="12" y="26"/>
                    <a:pt x="12" y="28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16" y="31"/>
                    <a:pt x="17" y="32"/>
                    <a:pt x="18" y="32"/>
                  </a:cubicBezTo>
                  <a:cubicBezTo>
                    <a:pt x="19" y="32"/>
                    <a:pt x="20" y="31"/>
                    <a:pt x="21" y="31"/>
                  </a:cubicBezTo>
                  <a:cubicBezTo>
                    <a:pt x="22" y="30"/>
                    <a:pt x="23" y="28"/>
                    <a:pt x="23" y="27"/>
                  </a:cubicBezTo>
                  <a:cubicBezTo>
                    <a:pt x="24" y="24"/>
                    <a:pt x="25" y="21"/>
                    <a:pt x="24" y="18"/>
                  </a:cubicBezTo>
                  <a:cubicBezTo>
                    <a:pt x="23" y="15"/>
                    <a:pt x="21" y="14"/>
                    <a:pt x="18" y="14"/>
                  </a:cubicBezTo>
                  <a:cubicBezTo>
                    <a:pt x="16" y="14"/>
                    <a:pt x="12" y="15"/>
                    <a:pt x="9" y="17"/>
                  </a:cubicBezTo>
                  <a:cubicBezTo>
                    <a:pt x="6" y="18"/>
                    <a:pt x="3" y="21"/>
                    <a:pt x="2" y="23"/>
                  </a:cubicBezTo>
                  <a:cubicBezTo>
                    <a:pt x="0" y="27"/>
                    <a:pt x="1" y="32"/>
                    <a:pt x="5" y="37"/>
                  </a:cubicBezTo>
                  <a:cubicBezTo>
                    <a:pt x="11" y="43"/>
                    <a:pt x="23" y="41"/>
                    <a:pt x="34" y="36"/>
                  </a:cubicBezTo>
                  <a:cubicBezTo>
                    <a:pt x="34" y="35"/>
                    <a:pt x="35" y="35"/>
                    <a:pt x="35" y="35"/>
                  </a:cubicBezTo>
                  <a:cubicBezTo>
                    <a:pt x="31" y="40"/>
                    <a:pt x="26" y="45"/>
                    <a:pt x="23" y="49"/>
                  </a:cubicBezTo>
                  <a:cubicBezTo>
                    <a:pt x="18" y="53"/>
                    <a:pt x="15" y="57"/>
                    <a:pt x="15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3" y="59"/>
                    <a:pt x="11" y="61"/>
                    <a:pt x="9" y="63"/>
                  </a:cubicBezTo>
                  <a:cubicBezTo>
                    <a:pt x="6" y="67"/>
                    <a:pt x="3" y="70"/>
                    <a:pt x="2" y="73"/>
                  </a:cubicBezTo>
                  <a:cubicBezTo>
                    <a:pt x="1" y="75"/>
                    <a:pt x="1" y="77"/>
                    <a:pt x="1" y="79"/>
                  </a:cubicBezTo>
                  <a:cubicBezTo>
                    <a:pt x="2" y="79"/>
                    <a:pt x="2" y="80"/>
                    <a:pt x="3" y="80"/>
                  </a:cubicBezTo>
                  <a:cubicBezTo>
                    <a:pt x="3" y="80"/>
                    <a:pt x="4" y="80"/>
                    <a:pt x="5" y="80"/>
                  </a:cubicBezTo>
                  <a:cubicBezTo>
                    <a:pt x="7" y="80"/>
                    <a:pt x="9" y="78"/>
                    <a:pt x="10" y="77"/>
                  </a:cubicBezTo>
                  <a:cubicBezTo>
                    <a:pt x="10" y="77"/>
                    <a:pt x="10" y="77"/>
                    <a:pt x="10" y="77"/>
                  </a:cubicBezTo>
                  <a:cubicBezTo>
                    <a:pt x="10" y="77"/>
                    <a:pt x="10" y="77"/>
                    <a:pt x="10" y="77"/>
                  </a:cubicBezTo>
                  <a:cubicBezTo>
                    <a:pt x="10" y="77"/>
                    <a:pt x="10" y="77"/>
                    <a:pt x="10" y="77"/>
                  </a:cubicBezTo>
                  <a:cubicBezTo>
                    <a:pt x="10" y="76"/>
                    <a:pt x="11" y="76"/>
                    <a:pt x="11" y="75"/>
                  </a:cubicBezTo>
                  <a:cubicBezTo>
                    <a:pt x="12" y="74"/>
                    <a:pt x="12" y="73"/>
                    <a:pt x="13" y="72"/>
                  </a:cubicBezTo>
                  <a:cubicBezTo>
                    <a:pt x="15" y="67"/>
                    <a:pt x="18" y="60"/>
                    <a:pt x="19" y="56"/>
                  </a:cubicBezTo>
                  <a:cubicBezTo>
                    <a:pt x="20" y="55"/>
                    <a:pt x="22" y="53"/>
                    <a:pt x="24" y="51"/>
                  </a:cubicBezTo>
                  <a:cubicBezTo>
                    <a:pt x="26" y="48"/>
                    <a:pt x="30" y="44"/>
                    <a:pt x="34" y="40"/>
                  </a:cubicBezTo>
                  <a:cubicBezTo>
                    <a:pt x="30" y="48"/>
                    <a:pt x="29" y="57"/>
                    <a:pt x="31" y="63"/>
                  </a:cubicBezTo>
                  <a:cubicBezTo>
                    <a:pt x="32" y="65"/>
                    <a:pt x="34" y="67"/>
                    <a:pt x="36" y="69"/>
                  </a:cubicBezTo>
                  <a:cubicBezTo>
                    <a:pt x="38" y="71"/>
                    <a:pt x="41" y="72"/>
                    <a:pt x="44" y="73"/>
                  </a:cubicBezTo>
                  <a:cubicBezTo>
                    <a:pt x="47" y="74"/>
                    <a:pt x="51" y="74"/>
                    <a:pt x="53" y="73"/>
                  </a:cubicBezTo>
                  <a:cubicBezTo>
                    <a:pt x="55" y="72"/>
                    <a:pt x="56" y="71"/>
                    <a:pt x="57" y="70"/>
                  </a:cubicBezTo>
                  <a:cubicBezTo>
                    <a:pt x="58" y="68"/>
                    <a:pt x="59" y="65"/>
                    <a:pt x="58" y="61"/>
                  </a:cubicBezTo>
                  <a:cubicBezTo>
                    <a:pt x="58" y="59"/>
                    <a:pt x="57" y="56"/>
                    <a:pt x="56" y="54"/>
                  </a:cubicBezTo>
                  <a:cubicBezTo>
                    <a:pt x="55" y="52"/>
                    <a:pt x="53" y="50"/>
                    <a:pt x="52" y="49"/>
                  </a:cubicBezTo>
                  <a:cubicBezTo>
                    <a:pt x="50" y="47"/>
                    <a:pt x="48" y="47"/>
                    <a:pt x="46" y="47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4" y="48"/>
                    <a:pt x="41" y="49"/>
                    <a:pt x="39" y="51"/>
                  </a:cubicBezTo>
                  <a:cubicBezTo>
                    <a:pt x="37" y="54"/>
                    <a:pt x="35" y="57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7" y="68"/>
                    <a:pt x="40" y="70"/>
                    <a:pt x="44" y="69"/>
                  </a:cubicBezTo>
                  <a:cubicBezTo>
                    <a:pt x="45" y="69"/>
                    <a:pt x="47" y="68"/>
                    <a:pt x="48" y="67"/>
                  </a:cubicBezTo>
                  <a:cubicBezTo>
                    <a:pt x="49" y="66"/>
                    <a:pt x="50" y="65"/>
                    <a:pt x="51" y="64"/>
                  </a:cubicBezTo>
                  <a:cubicBezTo>
                    <a:pt x="54" y="62"/>
                    <a:pt x="54" y="58"/>
                    <a:pt x="52" y="56"/>
                  </a:cubicBezTo>
                  <a:cubicBezTo>
                    <a:pt x="51" y="55"/>
                    <a:pt x="46" y="55"/>
                    <a:pt x="44" y="56"/>
                  </a:cubicBezTo>
                  <a:cubicBezTo>
                    <a:pt x="43" y="56"/>
                    <a:pt x="42" y="56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1" y="57"/>
                    <a:pt x="41" y="58"/>
                    <a:pt x="41" y="58"/>
                  </a:cubicBezTo>
                  <a:cubicBezTo>
                    <a:pt x="40" y="60"/>
                    <a:pt x="41" y="61"/>
                    <a:pt x="42" y="62"/>
                  </a:cubicBezTo>
                  <a:cubicBezTo>
                    <a:pt x="45" y="64"/>
                    <a:pt x="46" y="64"/>
                    <a:pt x="47" y="64"/>
                  </a:cubicBezTo>
                  <a:cubicBezTo>
                    <a:pt x="48" y="64"/>
                    <a:pt x="48" y="63"/>
                    <a:pt x="48" y="62"/>
                  </a:cubicBezTo>
                  <a:cubicBezTo>
                    <a:pt x="48" y="61"/>
                    <a:pt x="48" y="60"/>
                    <a:pt x="47" y="59"/>
                  </a:cubicBezTo>
                  <a:cubicBezTo>
                    <a:pt x="47" y="59"/>
                    <a:pt x="47" y="59"/>
                    <a:pt x="46" y="59"/>
                  </a:cubicBezTo>
                  <a:cubicBezTo>
                    <a:pt x="46" y="59"/>
                    <a:pt x="46" y="60"/>
                    <a:pt x="46" y="60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5" y="61"/>
                    <a:pt x="44" y="61"/>
                    <a:pt x="42" y="59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3" y="59"/>
                    <a:pt x="44" y="59"/>
                    <a:pt x="44" y="58"/>
                  </a:cubicBezTo>
                  <a:cubicBezTo>
                    <a:pt x="47" y="58"/>
                    <a:pt x="51" y="57"/>
                    <a:pt x="52" y="58"/>
                  </a:cubicBezTo>
                  <a:cubicBezTo>
                    <a:pt x="52" y="59"/>
                    <a:pt x="52" y="60"/>
                    <a:pt x="50" y="62"/>
                  </a:cubicBezTo>
                  <a:cubicBezTo>
                    <a:pt x="49" y="63"/>
                    <a:pt x="48" y="64"/>
                    <a:pt x="47" y="65"/>
                  </a:cubicBezTo>
                  <a:cubicBezTo>
                    <a:pt x="46" y="65"/>
                    <a:pt x="44" y="66"/>
                    <a:pt x="43" y="66"/>
                  </a:cubicBezTo>
                  <a:cubicBezTo>
                    <a:pt x="41" y="67"/>
                    <a:pt x="38" y="66"/>
                    <a:pt x="37" y="62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7" y="58"/>
                    <a:pt x="38" y="56"/>
                    <a:pt x="40" y="54"/>
                  </a:cubicBezTo>
                  <a:cubicBezTo>
                    <a:pt x="42" y="52"/>
                    <a:pt x="44" y="50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9" y="49"/>
                    <a:pt x="50" y="50"/>
                    <a:pt x="52" y="51"/>
                  </a:cubicBezTo>
                  <a:cubicBezTo>
                    <a:pt x="53" y="52"/>
                    <a:pt x="54" y="54"/>
                    <a:pt x="55" y="55"/>
                  </a:cubicBezTo>
                  <a:cubicBezTo>
                    <a:pt x="56" y="57"/>
                    <a:pt x="57" y="59"/>
                    <a:pt x="57" y="61"/>
                  </a:cubicBezTo>
                  <a:cubicBezTo>
                    <a:pt x="57" y="63"/>
                    <a:pt x="57" y="66"/>
                    <a:pt x="56" y="68"/>
                  </a:cubicBezTo>
                  <a:cubicBezTo>
                    <a:pt x="55" y="69"/>
                    <a:pt x="54" y="70"/>
                    <a:pt x="52" y="70"/>
                  </a:cubicBezTo>
                  <a:cubicBezTo>
                    <a:pt x="50" y="71"/>
                    <a:pt x="47" y="71"/>
                    <a:pt x="44" y="70"/>
                  </a:cubicBezTo>
                  <a:cubicBezTo>
                    <a:pt x="41" y="70"/>
                    <a:pt x="38" y="68"/>
                    <a:pt x="36" y="67"/>
                  </a:cubicBezTo>
                  <a:cubicBezTo>
                    <a:pt x="34" y="65"/>
                    <a:pt x="32" y="63"/>
                    <a:pt x="32" y="62"/>
                  </a:cubicBezTo>
                  <a:cubicBezTo>
                    <a:pt x="29" y="55"/>
                    <a:pt x="33" y="45"/>
                    <a:pt x="38" y="36"/>
                  </a:cubicBezTo>
                  <a:cubicBezTo>
                    <a:pt x="39" y="34"/>
                    <a:pt x="41" y="33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5" y="29"/>
                    <a:pt x="47" y="27"/>
                    <a:pt x="49" y="26"/>
                  </a:cubicBezTo>
                  <a:cubicBezTo>
                    <a:pt x="51" y="24"/>
                    <a:pt x="52" y="22"/>
                    <a:pt x="52" y="20"/>
                  </a:cubicBezTo>
                  <a:cubicBezTo>
                    <a:pt x="59" y="12"/>
                    <a:pt x="64" y="5"/>
                    <a:pt x="65" y="3"/>
                  </a:cubicBezTo>
                  <a:cubicBezTo>
                    <a:pt x="65" y="1"/>
                    <a:pt x="65" y="0"/>
                    <a:pt x="64" y="0"/>
                  </a:cubicBezTo>
                  <a:cubicBezTo>
                    <a:pt x="63" y="0"/>
                    <a:pt x="63" y="1"/>
                    <a:pt x="63" y="1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2" y="4"/>
                    <a:pt x="57" y="11"/>
                    <a:pt x="51" y="18"/>
                  </a:cubicBezTo>
                  <a:close/>
                  <a:moveTo>
                    <a:pt x="16" y="60"/>
                  </a:moveTo>
                  <a:cubicBezTo>
                    <a:pt x="16" y="60"/>
                    <a:pt x="17" y="58"/>
                    <a:pt x="18" y="57"/>
                  </a:cubicBezTo>
                  <a:cubicBezTo>
                    <a:pt x="17" y="59"/>
                    <a:pt x="14" y="65"/>
                    <a:pt x="12" y="69"/>
                  </a:cubicBezTo>
                  <a:cubicBezTo>
                    <a:pt x="11" y="71"/>
                    <a:pt x="11" y="72"/>
                    <a:pt x="10" y="73"/>
                  </a:cubicBezTo>
                  <a:cubicBezTo>
                    <a:pt x="10" y="73"/>
                    <a:pt x="9" y="74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8" y="76"/>
                    <a:pt x="6" y="77"/>
                    <a:pt x="4" y="77"/>
                  </a:cubicBezTo>
                  <a:cubicBezTo>
                    <a:pt x="4" y="77"/>
                    <a:pt x="3" y="77"/>
                    <a:pt x="3" y="77"/>
                  </a:cubicBezTo>
                  <a:cubicBezTo>
                    <a:pt x="1" y="77"/>
                    <a:pt x="2" y="76"/>
                    <a:pt x="3" y="75"/>
                  </a:cubicBezTo>
                  <a:cubicBezTo>
                    <a:pt x="4" y="72"/>
                    <a:pt x="7" y="69"/>
                    <a:pt x="10" y="66"/>
                  </a:cubicBezTo>
                  <a:cubicBezTo>
                    <a:pt x="12" y="64"/>
                    <a:pt x="14" y="62"/>
                    <a:pt x="16" y="60"/>
                  </a:cubicBezTo>
                  <a:cubicBezTo>
                    <a:pt x="16" y="60"/>
                    <a:pt x="16" y="60"/>
                    <a:pt x="16" y="60"/>
                  </a:cubicBezTo>
                  <a:close/>
                  <a:moveTo>
                    <a:pt x="42" y="60"/>
                  </a:move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60"/>
            <p:cNvSpPr>
              <a:spLocks/>
            </p:cNvSpPr>
            <p:nvPr/>
          </p:nvSpPr>
          <p:spPr bwMode="auto">
            <a:xfrm>
              <a:off x="4658" y="6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61"/>
            <p:cNvSpPr>
              <a:spLocks noEditPoints="1"/>
            </p:cNvSpPr>
            <p:nvPr/>
          </p:nvSpPr>
          <p:spPr bwMode="auto">
            <a:xfrm>
              <a:off x="4603" y="695"/>
              <a:ext cx="7" cy="21"/>
            </a:xfrm>
            <a:custGeom>
              <a:avLst/>
              <a:gdLst>
                <a:gd name="T0" fmla="*/ 6 w 10"/>
                <a:gd name="T1" fmla="*/ 0 h 31"/>
                <a:gd name="T2" fmla="*/ 6 w 10"/>
                <a:gd name="T3" fmla="*/ 0 h 31"/>
                <a:gd name="T4" fmla="*/ 6 w 10"/>
                <a:gd name="T5" fmla="*/ 15 h 31"/>
                <a:gd name="T6" fmla="*/ 2 w 10"/>
                <a:gd name="T7" fmla="*/ 23 h 31"/>
                <a:gd name="T8" fmla="*/ 0 w 10"/>
                <a:gd name="T9" fmla="*/ 27 h 31"/>
                <a:gd name="T10" fmla="*/ 3 w 10"/>
                <a:gd name="T11" fmla="*/ 30 h 31"/>
                <a:gd name="T12" fmla="*/ 10 w 10"/>
                <a:gd name="T13" fmla="*/ 26 h 31"/>
                <a:gd name="T14" fmla="*/ 8 w 10"/>
                <a:gd name="T15" fmla="*/ 16 h 31"/>
                <a:gd name="T16" fmla="*/ 8 w 10"/>
                <a:gd name="T17" fmla="*/ 15 h 31"/>
                <a:gd name="T18" fmla="*/ 8 w 10"/>
                <a:gd name="T19" fmla="*/ 1 h 31"/>
                <a:gd name="T20" fmla="*/ 6 w 10"/>
                <a:gd name="T21" fmla="*/ 0 h 31"/>
                <a:gd name="T22" fmla="*/ 6 w 10"/>
                <a:gd name="T23" fmla="*/ 0 h 31"/>
                <a:gd name="T24" fmla="*/ 6 w 10"/>
                <a:gd name="T25" fmla="*/ 0 h 31"/>
                <a:gd name="T26" fmla="*/ 7 w 10"/>
                <a:gd name="T27" fmla="*/ 9 h 31"/>
                <a:gd name="T28" fmla="*/ 7 w 10"/>
                <a:gd name="T29" fmla="*/ 4 h 31"/>
                <a:gd name="T30" fmla="*/ 7 w 10"/>
                <a:gd name="T31" fmla="*/ 9 h 31"/>
                <a:gd name="T32" fmla="*/ 7 w 10"/>
                <a:gd name="T33" fmla="*/ 18 h 31"/>
                <a:gd name="T34" fmla="*/ 8 w 10"/>
                <a:gd name="T35" fmla="*/ 26 h 31"/>
                <a:gd name="T36" fmla="*/ 3 w 10"/>
                <a:gd name="T37" fmla="*/ 29 h 31"/>
                <a:gd name="T38" fmla="*/ 2 w 10"/>
                <a:gd name="T39" fmla="*/ 28 h 31"/>
                <a:gd name="T40" fmla="*/ 4 w 10"/>
                <a:gd name="T41" fmla="*/ 23 h 31"/>
                <a:gd name="T42" fmla="*/ 7 w 10"/>
                <a:gd name="T43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31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4"/>
                    <a:pt x="5" y="9"/>
                    <a:pt x="6" y="15"/>
                  </a:cubicBezTo>
                  <a:cubicBezTo>
                    <a:pt x="5" y="18"/>
                    <a:pt x="3" y="20"/>
                    <a:pt x="2" y="23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0" y="29"/>
                    <a:pt x="1" y="30"/>
                    <a:pt x="3" y="30"/>
                  </a:cubicBezTo>
                  <a:cubicBezTo>
                    <a:pt x="8" y="31"/>
                    <a:pt x="9" y="29"/>
                    <a:pt x="10" y="26"/>
                  </a:cubicBezTo>
                  <a:cubicBezTo>
                    <a:pt x="10" y="24"/>
                    <a:pt x="9" y="20"/>
                    <a:pt x="8" y="16"/>
                  </a:cubicBezTo>
                  <a:cubicBezTo>
                    <a:pt x="8" y="16"/>
                    <a:pt x="8" y="15"/>
                    <a:pt x="8" y="15"/>
                  </a:cubicBezTo>
                  <a:cubicBezTo>
                    <a:pt x="9" y="11"/>
                    <a:pt x="10" y="6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lose/>
                  <a:moveTo>
                    <a:pt x="7" y="9"/>
                  </a:moveTo>
                  <a:cubicBezTo>
                    <a:pt x="7" y="8"/>
                    <a:pt x="7" y="6"/>
                    <a:pt x="7" y="4"/>
                  </a:cubicBezTo>
                  <a:cubicBezTo>
                    <a:pt x="7" y="6"/>
                    <a:pt x="7" y="8"/>
                    <a:pt x="7" y="9"/>
                  </a:cubicBezTo>
                  <a:close/>
                  <a:moveTo>
                    <a:pt x="7" y="18"/>
                  </a:moveTo>
                  <a:cubicBezTo>
                    <a:pt x="7" y="21"/>
                    <a:pt x="8" y="24"/>
                    <a:pt x="8" y="26"/>
                  </a:cubicBezTo>
                  <a:cubicBezTo>
                    <a:pt x="7" y="28"/>
                    <a:pt x="6" y="30"/>
                    <a:pt x="3" y="29"/>
                  </a:cubicBezTo>
                  <a:cubicBezTo>
                    <a:pt x="2" y="29"/>
                    <a:pt x="2" y="29"/>
                    <a:pt x="2" y="28"/>
                  </a:cubicBezTo>
                  <a:cubicBezTo>
                    <a:pt x="2" y="27"/>
                    <a:pt x="3" y="25"/>
                    <a:pt x="4" y="23"/>
                  </a:cubicBezTo>
                  <a:cubicBezTo>
                    <a:pt x="5" y="22"/>
                    <a:pt x="6" y="20"/>
                    <a:pt x="7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62"/>
            <p:cNvSpPr>
              <a:spLocks noEditPoints="1"/>
            </p:cNvSpPr>
            <p:nvPr/>
          </p:nvSpPr>
          <p:spPr bwMode="auto">
            <a:xfrm>
              <a:off x="4647" y="668"/>
              <a:ext cx="20" cy="10"/>
            </a:xfrm>
            <a:custGeom>
              <a:avLst/>
              <a:gdLst>
                <a:gd name="T0" fmla="*/ 0 w 30"/>
                <a:gd name="T1" fmla="*/ 3 h 15"/>
                <a:gd name="T2" fmla="*/ 0 w 30"/>
                <a:gd name="T3" fmla="*/ 3 h 15"/>
                <a:gd name="T4" fmla="*/ 14 w 30"/>
                <a:gd name="T5" fmla="*/ 6 h 15"/>
                <a:gd name="T6" fmla="*/ 21 w 30"/>
                <a:gd name="T7" fmla="*/ 12 h 15"/>
                <a:gd name="T8" fmla="*/ 25 w 30"/>
                <a:gd name="T9" fmla="*/ 15 h 15"/>
                <a:gd name="T10" fmla="*/ 29 w 30"/>
                <a:gd name="T11" fmla="*/ 12 h 15"/>
                <a:gd name="T12" fmla="*/ 26 w 30"/>
                <a:gd name="T13" fmla="*/ 5 h 15"/>
                <a:gd name="T14" fmla="*/ 16 w 30"/>
                <a:gd name="T15" fmla="*/ 4 h 15"/>
                <a:gd name="T16" fmla="*/ 15 w 30"/>
                <a:gd name="T17" fmla="*/ 4 h 15"/>
                <a:gd name="T18" fmla="*/ 1 w 30"/>
                <a:gd name="T19" fmla="*/ 1 h 15"/>
                <a:gd name="T20" fmla="*/ 0 w 30"/>
                <a:gd name="T21" fmla="*/ 2 h 15"/>
                <a:gd name="T22" fmla="*/ 0 w 30"/>
                <a:gd name="T23" fmla="*/ 3 h 15"/>
                <a:gd name="T24" fmla="*/ 0 w 30"/>
                <a:gd name="T25" fmla="*/ 3 h 15"/>
                <a:gd name="T26" fmla="*/ 9 w 30"/>
                <a:gd name="T27" fmla="*/ 4 h 15"/>
                <a:gd name="T28" fmla="*/ 4 w 30"/>
                <a:gd name="T29" fmla="*/ 3 h 15"/>
                <a:gd name="T30" fmla="*/ 9 w 30"/>
                <a:gd name="T31" fmla="*/ 4 h 15"/>
                <a:gd name="T32" fmla="*/ 18 w 30"/>
                <a:gd name="T33" fmla="*/ 6 h 15"/>
                <a:gd name="T34" fmla="*/ 25 w 30"/>
                <a:gd name="T35" fmla="*/ 7 h 15"/>
                <a:gd name="T36" fmla="*/ 27 w 30"/>
                <a:gd name="T37" fmla="*/ 12 h 15"/>
                <a:gd name="T38" fmla="*/ 26 w 30"/>
                <a:gd name="T39" fmla="*/ 13 h 15"/>
                <a:gd name="T40" fmla="*/ 22 w 30"/>
                <a:gd name="T41" fmla="*/ 10 h 15"/>
                <a:gd name="T42" fmla="*/ 18 w 30"/>
                <a:gd name="T43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15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6"/>
                    <a:pt x="9" y="6"/>
                    <a:pt x="14" y="6"/>
                  </a:cubicBezTo>
                  <a:cubicBezTo>
                    <a:pt x="17" y="8"/>
                    <a:pt x="19" y="10"/>
                    <a:pt x="21" y="12"/>
                  </a:cubicBezTo>
                  <a:cubicBezTo>
                    <a:pt x="23" y="13"/>
                    <a:pt x="24" y="14"/>
                    <a:pt x="25" y="15"/>
                  </a:cubicBezTo>
                  <a:cubicBezTo>
                    <a:pt x="27" y="15"/>
                    <a:pt x="28" y="15"/>
                    <a:pt x="29" y="12"/>
                  </a:cubicBezTo>
                  <a:cubicBezTo>
                    <a:pt x="30" y="8"/>
                    <a:pt x="29" y="6"/>
                    <a:pt x="26" y="5"/>
                  </a:cubicBezTo>
                  <a:cubicBezTo>
                    <a:pt x="24" y="4"/>
                    <a:pt x="20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1" y="2"/>
                    <a:pt x="6" y="0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9" y="4"/>
                  </a:moveTo>
                  <a:cubicBezTo>
                    <a:pt x="7" y="4"/>
                    <a:pt x="6" y="3"/>
                    <a:pt x="4" y="3"/>
                  </a:cubicBezTo>
                  <a:cubicBezTo>
                    <a:pt x="6" y="3"/>
                    <a:pt x="8" y="3"/>
                    <a:pt x="9" y="4"/>
                  </a:cubicBezTo>
                  <a:close/>
                  <a:moveTo>
                    <a:pt x="18" y="6"/>
                  </a:moveTo>
                  <a:cubicBezTo>
                    <a:pt x="21" y="6"/>
                    <a:pt x="23" y="6"/>
                    <a:pt x="25" y="7"/>
                  </a:cubicBezTo>
                  <a:cubicBezTo>
                    <a:pt x="28" y="8"/>
                    <a:pt x="29" y="9"/>
                    <a:pt x="27" y="12"/>
                  </a:cubicBezTo>
                  <a:cubicBezTo>
                    <a:pt x="27" y="13"/>
                    <a:pt x="27" y="13"/>
                    <a:pt x="26" y="13"/>
                  </a:cubicBezTo>
                  <a:cubicBezTo>
                    <a:pt x="25" y="12"/>
                    <a:pt x="24" y="11"/>
                    <a:pt x="22" y="10"/>
                  </a:cubicBezTo>
                  <a:cubicBezTo>
                    <a:pt x="21" y="9"/>
                    <a:pt x="19" y="7"/>
                    <a:pt x="18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63"/>
            <p:cNvSpPr>
              <a:spLocks noEditPoints="1"/>
            </p:cNvSpPr>
            <p:nvPr/>
          </p:nvSpPr>
          <p:spPr bwMode="auto">
            <a:xfrm>
              <a:off x="4549" y="667"/>
              <a:ext cx="19" cy="13"/>
            </a:xfrm>
            <a:custGeom>
              <a:avLst/>
              <a:gdLst>
                <a:gd name="T0" fmla="*/ 28 w 29"/>
                <a:gd name="T1" fmla="*/ 0 h 19"/>
                <a:gd name="T2" fmla="*/ 28 w 29"/>
                <a:gd name="T3" fmla="*/ 0 h 19"/>
                <a:gd name="T4" fmla="*/ 16 w 29"/>
                <a:gd name="T5" fmla="*/ 8 h 19"/>
                <a:gd name="T6" fmla="*/ 7 w 29"/>
                <a:gd name="T7" fmla="*/ 9 h 19"/>
                <a:gd name="T8" fmla="*/ 2 w 29"/>
                <a:gd name="T9" fmla="*/ 10 h 19"/>
                <a:gd name="T10" fmla="*/ 1 w 29"/>
                <a:gd name="T11" fmla="*/ 14 h 19"/>
                <a:gd name="T12" fmla="*/ 8 w 29"/>
                <a:gd name="T13" fmla="*/ 17 h 19"/>
                <a:gd name="T14" fmla="*/ 16 w 29"/>
                <a:gd name="T15" fmla="*/ 11 h 19"/>
                <a:gd name="T16" fmla="*/ 17 w 29"/>
                <a:gd name="T17" fmla="*/ 10 h 19"/>
                <a:gd name="T18" fmla="*/ 29 w 29"/>
                <a:gd name="T19" fmla="*/ 2 h 19"/>
                <a:gd name="T20" fmla="*/ 29 w 29"/>
                <a:gd name="T21" fmla="*/ 1 h 19"/>
                <a:gd name="T22" fmla="*/ 28 w 29"/>
                <a:gd name="T23" fmla="*/ 0 h 19"/>
                <a:gd name="T24" fmla="*/ 28 w 29"/>
                <a:gd name="T25" fmla="*/ 0 h 19"/>
                <a:gd name="T26" fmla="*/ 21 w 29"/>
                <a:gd name="T27" fmla="*/ 6 h 19"/>
                <a:gd name="T28" fmla="*/ 25 w 29"/>
                <a:gd name="T29" fmla="*/ 3 h 19"/>
                <a:gd name="T30" fmla="*/ 21 w 29"/>
                <a:gd name="T31" fmla="*/ 6 h 19"/>
                <a:gd name="T32" fmla="*/ 13 w 29"/>
                <a:gd name="T33" fmla="*/ 11 h 19"/>
                <a:gd name="T34" fmla="*/ 7 w 29"/>
                <a:gd name="T35" fmla="*/ 15 h 19"/>
                <a:gd name="T36" fmla="*/ 2 w 29"/>
                <a:gd name="T37" fmla="*/ 13 h 19"/>
                <a:gd name="T38" fmla="*/ 2 w 29"/>
                <a:gd name="T39" fmla="*/ 12 h 19"/>
                <a:gd name="T40" fmla="*/ 8 w 29"/>
                <a:gd name="T41" fmla="*/ 11 h 19"/>
                <a:gd name="T42" fmla="*/ 13 w 29"/>
                <a:gd name="T43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19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4" y="1"/>
                    <a:pt x="20" y="4"/>
                    <a:pt x="16" y="8"/>
                  </a:cubicBezTo>
                  <a:cubicBezTo>
                    <a:pt x="13" y="9"/>
                    <a:pt x="10" y="9"/>
                    <a:pt x="7" y="9"/>
                  </a:cubicBezTo>
                  <a:cubicBezTo>
                    <a:pt x="5" y="9"/>
                    <a:pt x="3" y="9"/>
                    <a:pt x="2" y="10"/>
                  </a:cubicBezTo>
                  <a:cubicBezTo>
                    <a:pt x="0" y="10"/>
                    <a:pt x="0" y="11"/>
                    <a:pt x="1" y="14"/>
                  </a:cubicBezTo>
                  <a:cubicBezTo>
                    <a:pt x="3" y="18"/>
                    <a:pt x="5" y="19"/>
                    <a:pt x="8" y="17"/>
                  </a:cubicBezTo>
                  <a:cubicBezTo>
                    <a:pt x="10" y="16"/>
                    <a:pt x="13" y="14"/>
                    <a:pt x="16" y="11"/>
                  </a:cubicBezTo>
                  <a:cubicBezTo>
                    <a:pt x="16" y="11"/>
                    <a:pt x="16" y="10"/>
                    <a:pt x="17" y="10"/>
                  </a:cubicBezTo>
                  <a:cubicBezTo>
                    <a:pt x="21" y="9"/>
                    <a:pt x="25" y="7"/>
                    <a:pt x="29" y="2"/>
                  </a:cubicBezTo>
                  <a:cubicBezTo>
                    <a:pt x="29" y="2"/>
                    <a:pt x="29" y="1"/>
                    <a:pt x="29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lose/>
                  <a:moveTo>
                    <a:pt x="21" y="6"/>
                  </a:moveTo>
                  <a:cubicBezTo>
                    <a:pt x="22" y="5"/>
                    <a:pt x="24" y="4"/>
                    <a:pt x="25" y="3"/>
                  </a:cubicBezTo>
                  <a:cubicBezTo>
                    <a:pt x="24" y="4"/>
                    <a:pt x="22" y="5"/>
                    <a:pt x="21" y="6"/>
                  </a:cubicBezTo>
                  <a:close/>
                  <a:moveTo>
                    <a:pt x="13" y="11"/>
                  </a:moveTo>
                  <a:cubicBezTo>
                    <a:pt x="11" y="13"/>
                    <a:pt x="9" y="14"/>
                    <a:pt x="7" y="15"/>
                  </a:cubicBezTo>
                  <a:cubicBezTo>
                    <a:pt x="5" y="16"/>
                    <a:pt x="3" y="16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1"/>
                    <a:pt x="5" y="11"/>
                    <a:pt x="8" y="11"/>
                  </a:cubicBezTo>
                  <a:cubicBezTo>
                    <a:pt x="9" y="11"/>
                    <a:pt x="11" y="11"/>
                    <a:pt x="13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64"/>
            <p:cNvSpPr>
              <a:spLocks noEditPoints="1"/>
            </p:cNvSpPr>
            <p:nvPr/>
          </p:nvSpPr>
          <p:spPr bwMode="auto">
            <a:xfrm>
              <a:off x="4653" y="686"/>
              <a:ext cx="9" cy="8"/>
            </a:xfrm>
            <a:custGeom>
              <a:avLst/>
              <a:gdLst>
                <a:gd name="T0" fmla="*/ 3 w 14"/>
                <a:gd name="T1" fmla="*/ 9 h 12"/>
                <a:gd name="T2" fmla="*/ 9 w 14"/>
                <a:gd name="T3" fmla="*/ 9 h 12"/>
                <a:gd name="T4" fmla="*/ 11 w 14"/>
                <a:gd name="T5" fmla="*/ 7 h 12"/>
                <a:gd name="T6" fmla="*/ 2 w 14"/>
                <a:gd name="T7" fmla="*/ 2 h 12"/>
                <a:gd name="T8" fmla="*/ 0 w 14"/>
                <a:gd name="T9" fmla="*/ 4 h 12"/>
                <a:gd name="T10" fmla="*/ 3 w 14"/>
                <a:gd name="T11" fmla="*/ 9 h 12"/>
                <a:gd name="T12" fmla="*/ 4 w 14"/>
                <a:gd name="T13" fmla="*/ 6 h 12"/>
                <a:gd name="T14" fmla="*/ 4 w 14"/>
                <a:gd name="T15" fmla="*/ 4 h 12"/>
                <a:gd name="T16" fmla="*/ 5 w 14"/>
                <a:gd name="T17" fmla="*/ 3 h 12"/>
                <a:gd name="T18" fmla="*/ 4 w 14"/>
                <a:gd name="T1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3" y="9"/>
                  </a:moveTo>
                  <a:cubicBezTo>
                    <a:pt x="5" y="11"/>
                    <a:pt x="7" y="11"/>
                    <a:pt x="9" y="9"/>
                  </a:cubicBezTo>
                  <a:cubicBezTo>
                    <a:pt x="10" y="8"/>
                    <a:pt x="10" y="8"/>
                    <a:pt x="11" y="7"/>
                  </a:cubicBezTo>
                  <a:cubicBezTo>
                    <a:pt x="14" y="1"/>
                    <a:pt x="5" y="0"/>
                    <a:pt x="2" y="2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0" y="6"/>
                    <a:pt x="2" y="8"/>
                    <a:pt x="3" y="9"/>
                  </a:cubicBezTo>
                  <a:close/>
                  <a:moveTo>
                    <a:pt x="4" y="6"/>
                  </a:moveTo>
                  <a:cubicBezTo>
                    <a:pt x="4" y="6"/>
                    <a:pt x="4" y="5"/>
                    <a:pt x="4" y="4"/>
                  </a:cubicBezTo>
                  <a:cubicBezTo>
                    <a:pt x="4" y="4"/>
                    <a:pt x="5" y="4"/>
                    <a:pt x="5" y="3"/>
                  </a:cubicBezTo>
                  <a:cubicBezTo>
                    <a:pt x="10" y="1"/>
                    <a:pt x="7" y="12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65"/>
            <p:cNvSpPr>
              <a:spLocks noEditPoints="1"/>
            </p:cNvSpPr>
            <p:nvPr/>
          </p:nvSpPr>
          <p:spPr bwMode="auto">
            <a:xfrm>
              <a:off x="4659" y="653"/>
              <a:ext cx="10" cy="7"/>
            </a:xfrm>
            <a:custGeom>
              <a:avLst/>
              <a:gdLst>
                <a:gd name="T0" fmla="*/ 3 w 14"/>
                <a:gd name="T1" fmla="*/ 9 h 11"/>
                <a:gd name="T2" fmla="*/ 10 w 14"/>
                <a:gd name="T3" fmla="*/ 8 h 11"/>
                <a:gd name="T4" fmla="*/ 11 w 14"/>
                <a:gd name="T5" fmla="*/ 6 h 11"/>
                <a:gd name="T6" fmla="*/ 2 w 14"/>
                <a:gd name="T7" fmla="*/ 2 h 11"/>
                <a:gd name="T8" fmla="*/ 1 w 14"/>
                <a:gd name="T9" fmla="*/ 3 h 11"/>
                <a:gd name="T10" fmla="*/ 3 w 14"/>
                <a:gd name="T11" fmla="*/ 9 h 11"/>
                <a:gd name="T12" fmla="*/ 5 w 14"/>
                <a:gd name="T13" fmla="*/ 6 h 11"/>
                <a:gd name="T14" fmla="*/ 5 w 14"/>
                <a:gd name="T15" fmla="*/ 4 h 11"/>
                <a:gd name="T16" fmla="*/ 5 w 14"/>
                <a:gd name="T17" fmla="*/ 3 h 11"/>
                <a:gd name="T18" fmla="*/ 5 w 14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1">
                  <a:moveTo>
                    <a:pt x="3" y="9"/>
                  </a:moveTo>
                  <a:cubicBezTo>
                    <a:pt x="5" y="11"/>
                    <a:pt x="8" y="10"/>
                    <a:pt x="10" y="8"/>
                  </a:cubicBezTo>
                  <a:cubicBezTo>
                    <a:pt x="10" y="8"/>
                    <a:pt x="11" y="7"/>
                    <a:pt x="11" y="6"/>
                  </a:cubicBezTo>
                  <a:cubicBezTo>
                    <a:pt x="14" y="1"/>
                    <a:pt x="5" y="0"/>
                    <a:pt x="2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5"/>
                    <a:pt x="2" y="7"/>
                    <a:pt x="3" y="9"/>
                  </a:cubicBezTo>
                  <a:close/>
                  <a:moveTo>
                    <a:pt x="5" y="6"/>
                  </a:move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10" y="0"/>
                    <a:pt x="7" y="11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66"/>
            <p:cNvSpPr>
              <a:spLocks noEditPoints="1"/>
            </p:cNvSpPr>
            <p:nvPr/>
          </p:nvSpPr>
          <p:spPr bwMode="auto">
            <a:xfrm>
              <a:off x="4653" y="621"/>
              <a:ext cx="9" cy="7"/>
            </a:xfrm>
            <a:custGeom>
              <a:avLst/>
              <a:gdLst>
                <a:gd name="T0" fmla="*/ 2 w 13"/>
                <a:gd name="T1" fmla="*/ 9 h 11"/>
                <a:gd name="T2" fmla="*/ 9 w 13"/>
                <a:gd name="T3" fmla="*/ 8 h 11"/>
                <a:gd name="T4" fmla="*/ 10 w 13"/>
                <a:gd name="T5" fmla="*/ 6 h 11"/>
                <a:gd name="T6" fmla="*/ 1 w 13"/>
                <a:gd name="T7" fmla="*/ 2 h 11"/>
                <a:gd name="T8" fmla="*/ 0 w 13"/>
                <a:gd name="T9" fmla="*/ 3 h 11"/>
                <a:gd name="T10" fmla="*/ 2 w 13"/>
                <a:gd name="T11" fmla="*/ 9 h 11"/>
                <a:gd name="T12" fmla="*/ 4 w 13"/>
                <a:gd name="T13" fmla="*/ 6 h 11"/>
                <a:gd name="T14" fmla="*/ 4 w 13"/>
                <a:gd name="T15" fmla="*/ 4 h 11"/>
                <a:gd name="T16" fmla="*/ 5 w 13"/>
                <a:gd name="T17" fmla="*/ 3 h 11"/>
                <a:gd name="T18" fmla="*/ 4 w 13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1">
                  <a:moveTo>
                    <a:pt x="2" y="9"/>
                  </a:moveTo>
                  <a:cubicBezTo>
                    <a:pt x="4" y="11"/>
                    <a:pt x="7" y="10"/>
                    <a:pt x="9" y="8"/>
                  </a:cubicBezTo>
                  <a:cubicBezTo>
                    <a:pt x="9" y="8"/>
                    <a:pt x="10" y="7"/>
                    <a:pt x="10" y="6"/>
                  </a:cubicBezTo>
                  <a:cubicBezTo>
                    <a:pt x="13" y="1"/>
                    <a:pt x="5" y="0"/>
                    <a:pt x="1" y="2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0" y="5"/>
                    <a:pt x="1" y="7"/>
                    <a:pt x="2" y="9"/>
                  </a:cubicBezTo>
                  <a:close/>
                  <a:moveTo>
                    <a:pt x="4" y="6"/>
                  </a:moveTo>
                  <a:cubicBezTo>
                    <a:pt x="4" y="5"/>
                    <a:pt x="4" y="4"/>
                    <a:pt x="4" y="4"/>
                  </a:cubicBezTo>
                  <a:cubicBezTo>
                    <a:pt x="4" y="4"/>
                    <a:pt x="4" y="3"/>
                    <a:pt x="5" y="3"/>
                  </a:cubicBezTo>
                  <a:cubicBezTo>
                    <a:pt x="9" y="0"/>
                    <a:pt x="6" y="11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67"/>
            <p:cNvSpPr>
              <a:spLocks noEditPoints="1"/>
            </p:cNvSpPr>
            <p:nvPr/>
          </p:nvSpPr>
          <p:spPr bwMode="auto">
            <a:xfrm>
              <a:off x="4547" y="650"/>
              <a:ext cx="9" cy="8"/>
            </a:xfrm>
            <a:custGeom>
              <a:avLst/>
              <a:gdLst>
                <a:gd name="T0" fmla="*/ 3 w 13"/>
                <a:gd name="T1" fmla="*/ 9 h 12"/>
                <a:gd name="T2" fmla="*/ 9 w 13"/>
                <a:gd name="T3" fmla="*/ 9 h 12"/>
                <a:gd name="T4" fmla="*/ 11 w 13"/>
                <a:gd name="T5" fmla="*/ 7 h 12"/>
                <a:gd name="T6" fmla="*/ 2 w 13"/>
                <a:gd name="T7" fmla="*/ 2 h 12"/>
                <a:gd name="T8" fmla="*/ 0 w 13"/>
                <a:gd name="T9" fmla="*/ 4 h 12"/>
                <a:gd name="T10" fmla="*/ 3 w 13"/>
                <a:gd name="T11" fmla="*/ 9 h 12"/>
                <a:gd name="T12" fmla="*/ 4 w 13"/>
                <a:gd name="T13" fmla="*/ 6 h 12"/>
                <a:gd name="T14" fmla="*/ 4 w 13"/>
                <a:gd name="T15" fmla="*/ 5 h 12"/>
                <a:gd name="T16" fmla="*/ 5 w 13"/>
                <a:gd name="T17" fmla="*/ 4 h 12"/>
                <a:gd name="T18" fmla="*/ 4 w 13"/>
                <a:gd name="T1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2">
                  <a:moveTo>
                    <a:pt x="3" y="9"/>
                  </a:moveTo>
                  <a:cubicBezTo>
                    <a:pt x="5" y="11"/>
                    <a:pt x="7" y="11"/>
                    <a:pt x="9" y="9"/>
                  </a:cubicBezTo>
                  <a:cubicBezTo>
                    <a:pt x="10" y="8"/>
                    <a:pt x="10" y="8"/>
                    <a:pt x="11" y="7"/>
                  </a:cubicBezTo>
                  <a:cubicBezTo>
                    <a:pt x="13" y="1"/>
                    <a:pt x="5" y="0"/>
                    <a:pt x="2" y="2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0" y="6"/>
                    <a:pt x="1" y="8"/>
                    <a:pt x="3" y="9"/>
                  </a:cubicBezTo>
                  <a:close/>
                  <a:moveTo>
                    <a:pt x="4" y="6"/>
                  </a:moveTo>
                  <a:cubicBezTo>
                    <a:pt x="4" y="6"/>
                    <a:pt x="4" y="5"/>
                    <a:pt x="4" y="5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10" y="1"/>
                    <a:pt x="6" y="12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68"/>
            <p:cNvSpPr>
              <a:spLocks noEditPoints="1"/>
            </p:cNvSpPr>
            <p:nvPr/>
          </p:nvSpPr>
          <p:spPr bwMode="auto">
            <a:xfrm>
              <a:off x="4562" y="684"/>
              <a:ext cx="9" cy="8"/>
            </a:xfrm>
            <a:custGeom>
              <a:avLst/>
              <a:gdLst>
                <a:gd name="T0" fmla="*/ 3 w 13"/>
                <a:gd name="T1" fmla="*/ 9 h 11"/>
                <a:gd name="T2" fmla="*/ 9 w 13"/>
                <a:gd name="T3" fmla="*/ 9 h 11"/>
                <a:gd name="T4" fmla="*/ 11 w 13"/>
                <a:gd name="T5" fmla="*/ 6 h 11"/>
                <a:gd name="T6" fmla="*/ 1 w 13"/>
                <a:gd name="T7" fmla="*/ 2 h 11"/>
                <a:gd name="T8" fmla="*/ 0 w 13"/>
                <a:gd name="T9" fmla="*/ 4 h 11"/>
                <a:gd name="T10" fmla="*/ 3 w 13"/>
                <a:gd name="T11" fmla="*/ 9 h 11"/>
                <a:gd name="T12" fmla="*/ 4 w 13"/>
                <a:gd name="T13" fmla="*/ 6 h 11"/>
                <a:gd name="T14" fmla="*/ 4 w 13"/>
                <a:gd name="T15" fmla="*/ 4 h 11"/>
                <a:gd name="T16" fmla="*/ 5 w 13"/>
                <a:gd name="T17" fmla="*/ 3 h 11"/>
                <a:gd name="T18" fmla="*/ 4 w 13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1">
                  <a:moveTo>
                    <a:pt x="3" y="9"/>
                  </a:moveTo>
                  <a:cubicBezTo>
                    <a:pt x="5" y="11"/>
                    <a:pt x="7" y="10"/>
                    <a:pt x="9" y="9"/>
                  </a:cubicBezTo>
                  <a:cubicBezTo>
                    <a:pt x="10" y="8"/>
                    <a:pt x="10" y="7"/>
                    <a:pt x="11" y="6"/>
                  </a:cubicBezTo>
                  <a:cubicBezTo>
                    <a:pt x="13" y="1"/>
                    <a:pt x="5" y="0"/>
                    <a:pt x="1" y="2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5"/>
                    <a:pt x="1" y="8"/>
                    <a:pt x="3" y="9"/>
                  </a:cubicBezTo>
                  <a:close/>
                  <a:moveTo>
                    <a:pt x="4" y="6"/>
                  </a:move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4" y="3"/>
                    <a:pt x="5" y="3"/>
                  </a:cubicBezTo>
                  <a:cubicBezTo>
                    <a:pt x="9" y="1"/>
                    <a:pt x="6" y="11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69"/>
            <p:cNvSpPr>
              <a:spLocks noEditPoints="1"/>
            </p:cNvSpPr>
            <p:nvPr/>
          </p:nvSpPr>
          <p:spPr bwMode="auto">
            <a:xfrm>
              <a:off x="4587" y="704"/>
              <a:ext cx="9" cy="8"/>
            </a:xfrm>
            <a:custGeom>
              <a:avLst/>
              <a:gdLst>
                <a:gd name="T0" fmla="*/ 3 w 14"/>
                <a:gd name="T1" fmla="*/ 9 h 11"/>
                <a:gd name="T2" fmla="*/ 9 w 14"/>
                <a:gd name="T3" fmla="*/ 8 h 11"/>
                <a:gd name="T4" fmla="*/ 11 w 14"/>
                <a:gd name="T5" fmla="*/ 6 h 11"/>
                <a:gd name="T6" fmla="*/ 2 w 14"/>
                <a:gd name="T7" fmla="*/ 1 h 11"/>
                <a:gd name="T8" fmla="*/ 0 w 14"/>
                <a:gd name="T9" fmla="*/ 3 h 11"/>
                <a:gd name="T10" fmla="*/ 3 w 14"/>
                <a:gd name="T11" fmla="*/ 9 h 11"/>
                <a:gd name="T12" fmla="*/ 4 w 14"/>
                <a:gd name="T13" fmla="*/ 5 h 11"/>
                <a:gd name="T14" fmla="*/ 4 w 14"/>
                <a:gd name="T15" fmla="*/ 4 h 11"/>
                <a:gd name="T16" fmla="*/ 5 w 14"/>
                <a:gd name="T17" fmla="*/ 3 h 11"/>
                <a:gd name="T18" fmla="*/ 4 w 14"/>
                <a:gd name="T1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1">
                  <a:moveTo>
                    <a:pt x="3" y="9"/>
                  </a:moveTo>
                  <a:cubicBezTo>
                    <a:pt x="5" y="11"/>
                    <a:pt x="7" y="10"/>
                    <a:pt x="9" y="8"/>
                  </a:cubicBezTo>
                  <a:cubicBezTo>
                    <a:pt x="10" y="8"/>
                    <a:pt x="10" y="7"/>
                    <a:pt x="11" y="6"/>
                  </a:cubicBezTo>
                  <a:cubicBezTo>
                    <a:pt x="14" y="1"/>
                    <a:pt x="5" y="0"/>
                    <a:pt x="2" y="1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5"/>
                    <a:pt x="2" y="7"/>
                    <a:pt x="3" y="9"/>
                  </a:cubicBezTo>
                  <a:close/>
                  <a:moveTo>
                    <a:pt x="4" y="5"/>
                  </a:moveTo>
                  <a:cubicBezTo>
                    <a:pt x="4" y="5"/>
                    <a:pt x="4" y="4"/>
                    <a:pt x="4" y="4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10" y="0"/>
                    <a:pt x="7" y="11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70"/>
            <p:cNvSpPr>
              <a:spLocks noEditPoints="1"/>
            </p:cNvSpPr>
            <p:nvPr/>
          </p:nvSpPr>
          <p:spPr bwMode="auto">
            <a:xfrm>
              <a:off x="4619" y="703"/>
              <a:ext cx="10" cy="7"/>
            </a:xfrm>
            <a:custGeom>
              <a:avLst/>
              <a:gdLst>
                <a:gd name="T0" fmla="*/ 3 w 14"/>
                <a:gd name="T1" fmla="*/ 9 h 11"/>
                <a:gd name="T2" fmla="*/ 9 w 14"/>
                <a:gd name="T3" fmla="*/ 8 h 11"/>
                <a:gd name="T4" fmla="*/ 11 w 14"/>
                <a:gd name="T5" fmla="*/ 6 h 11"/>
                <a:gd name="T6" fmla="*/ 2 w 14"/>
                <a:gd name="T7" fmla="*/ 2 h 11"/>
                <a:gd name="T8" fmla="*/ 0 w 14"/>
                <a:gd name="T9" fmla="*/ 4 h 11"/>
                <a:gd name="T10" fmla="*/ 3 w 14"/>
                <a:gd name="T11" fmla="*/ 9 h 11"/>
                <a:gd name="T12" fmla="*/ 4 w 14"/>
                <a:gd name="T13" fmla="*/ 6 h 11"/>
                <a:gd name="T14" fmla="*/ 4 w 14"/>
                <a:gd name="T15" fmla="*/ 4 h 11"/>
                <a:gd name="T16" fmla="*/ 5 w 14"/>
                <a:gd name="T17" fmla="*/ 3 h 11"/>
                <a:gd name="T18" fmla="*/ 4 w 14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1">
                  <a:moveTo>
                    <a:pt x="3" y="9"/>
                  </a:moveTo>
                  <a:cubicBezTo>
                    <a:pt x="5" y="11"/>
                    <a:pt x="7" y="10"/>
                    <a:pt x="9" y="8"/>
                  </a:cubicBezTo>
                  <a:cubicBezTo>
                    <a:pt x="10" y="8"/>
                    <a:pt x="10" y="7"/>
                    <a:pt x="11" y="6"/>
                  </a:cubicBezTo>
                  <a:cubicBezTo>
                    <a:pt x="14" y="1"/>
                    <a:pt x="5" y="0"/>
                    <a:pt x="2" y="2"/>
                  </a:cubicBezTo>
                  <a:cubicBezTo>
                    <a:pt x="1" y="2"/>
                    <a:pt x="1" y="3"/>
                    <a:pt x="0" y="4"/>
                  </a:cubicBezTo>
                  <a:cubicBezTo>
                    <a:pt x="0" y="5"/>
                    <a:pt x="2" y="8"/>
                    <a:pt x="3" y="9"/>
                  </a:cubicBezTo>
                  <a:close/>
                  <a:moveTo>
                    <a:pt x="4" y="6"/>
                  </a:move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10" y="1"/>
                    <a:pt x="7" y="11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71"/>
            <p:cNvSpPr>
              <a:spLocks noEditPoints="1"/>
            </p:cNvSpPr>
            <p:nvPr/>
          </p:nvSpPr>
          <p:spPr bwMode="auto">
            <a:xfrm>
              <a:off x="4601" y="664"/>
              <a:ext cx="19" cy="15"/>
            </a:xfrm>
            <a:custGeom>
              <a:avLst/>
              <a:gdLst>
                <a:gd name="T0" fmla="*/ 1 w 28"/>
                <a:gd name="T1" fmla="*/ 4 h 22"/>
                <a:gd name="T2" fmla="*/ 2 w 28"/>
                <a:gd name="T3" fmla="*/ 6 h 22"/>
                <a:gd name="T4" fmla="*/ 15 w 28"/>
                <a:gd name="T5" fmla="*/ 22 h 22"/>
                <a:gd name="T6" fmla="*/ 15 w 28"/>
                <a:gd name="T7" fmla="*/ 22 h 22"/>
                <a:gd name="T8" fmla="*/ 16 w 28"/>
                <a:gd name="T9" fmla="*/ 22 h 22"/>
                <a:gd name="T10" fmla="*/ 16 w 28"/>
                <a:gd name="T11" fmla="*/ 22 h 22"/>
                <a:gd name="T12" fmla="*/ 19 w 28"/>
                <a:gd name="T13" fmla="*/ 17 h 22"/>
                <a:gd name="T14" fmla="*/ 27 w 28"/>
                <a:gd name="T15" fmla="*/ 3 h 22"/>
                <a:gd name="T16" fmla="*/ 22 w 28"/>
                <a:gd name="T17" fmla="*/ 1 h 22"/>
                <a:gd name="T18" fmla="*/ 7 w 28"/>
                <a:gd name="T19" fmla="*/ 4 h 22"/>
                <a:gd name="T20" fmla="*/ 1 w 28"/>
                <a:gd name="T21" fmla="*/ 3 h 22"/>
                <a:gd name="T22" fmla="*/ 1 w 28"/>
                <a:gd name="T23" fmla="*/ 4 h 22"/>
                <a:gd name="T24" fmla="*/ 1 w 28"/>
                <a:gd name="T25" fmla="*/ 4 h 22"/>
                <a:gd name="T26" fmla="*/ 5 w 28"/>
                <a:gd name="T27" fmla="*/ 7 h 22"/>
                <a:gd name="T28" fmla="*/ 4 w 28"/>
                <a:gd name="T29" fmla="*/ 5 h 22"/>
                <a:gd name="T30" fmla="*/ 9 w 28"/>
                <a:gd name="T31" fmla="*/ 6 h 22"/>
                <a:gd name="T32" fmla="*/ 23 w 28"/>
                <a:gd name="T33" fmla="*/ 4 h 22"/>
                <a:gd name="T34" fmla="*/ 16 w 28"/>
                <a:gd name="T35" fmla="*/ 16 h 22"/>
                <a:gd name="T36" fmla="*/ 13 w 28"/>
                <a:gd name="T37" fmla="*/ 20 h 22"/>
                <a:gd name="T38" fmla="*/ 5 w 28"/>
                <a:gd name="T39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2">
                  <a:moveTo>
                    <a:pt x="1" y="4"/>
                  </a:moveTo>
                  <a:cubicBezTo>
                    <a:pt x="1" y="4"/>
                    <a:pt x="1" y="5"/>
                    <a:pt x="2" y="6"/>
                  </a:cubicBezTo>
                  <a:cubicBezTo>
                    <a:pt x="6" y="12"/>
                    <a:pt x="12" y="21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1"/>
                    <a:pt x="17" y="20"/>
                    <a:pt x="19" y="17"/>
                  </a:cubicBezTo>
                  <a:cubicBezTo>
                    <a:pt x="22" y="12"/>
                    <a:pt x="28" y="4"/>
                    <a:pt x="27" y="3"/>
                  </a:cubicBezTo>
                  <a:cubicBezTo>
                    <a:pt x="26" y="1"/>
                    <a:pt x="24" y="0"/>
                    <a:pt x="22" y="1"/>
                  </a:cubicBezTo>
                  <a:cubicBezTo>
                    <a:pt x="13" y="6"/>
                    <a:pt x="11" y="5"/>
                    <a:pt x="7" y="4"/>
                  </a:cubicBezTo>
                  <a:cubicBezTo>
                    <a:pt x="5" y="4"/>
                    <a:pt x="4" y="3"/>
                    <a:pt x="1" y="3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lose/>
                  <a:moveTo>
                    <a:pt x="5" y="7"/>
                  </a:moveTo>
                  <a:cubicBezTo>
                    <a:pt x="5" y="7"/>
                    <a:pt x="4" y="6"/>
                    <a:pt x="4" y="5"/>
                  </a:cubicBezTo>
                  <a:cubicBezTo>
                    <a:pt x="6" y="6"/>
                    <a:pt x="7" y="6"/>
                    <a:pt x="9" y="6"/>
                  </a:cubicBezTo>
                  <a:cubicBezTo>
                    <a:pt x="13" y="7"/>
                    <a:pt x="15" y="8"/>
                    <a:pt x="23" y="4"/>
                  </a:cubicBezTo>
                  <a:cubicBezTo>
                    <a:pt x="21" y="7"/>
                    <a:pt x="18" y="12"/>
                    <a:pt x="16" y="16"/>
                  </a:cubicBezTo>
                  <a:cubicBezTo>
                    <a:pt x="15" y="17"/>
                    <a:pt x="14" y="19"/>
                    <a:pt x="13" y="20"/>
                  </a:cubicBezTo>
                  <a:cubicBezTo>
                    <a:pt x="12" y="18"/>
                    <a:pt x="8" y="11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72"/>
            <p:cNvSpPr>
              <a:spLocks noEditPoints="1"/>
            </p:cNvSpPr>
            <p:nvPr/>
          </p:nvSpPr>
          <p:spPr bwMode="auto">
            <a:xfrm>
              <a:off x="4619" y="649"/>
              <a:ext cx="15" cy="17"/>
            </a:xfrm>
            <a:custGeom>
              <a:avLst/>
              <a:gdLst>
                <a:gd name="T0" fmla="*/ 1 w 23"/>
                <a:gd name="T1" fmla="*/ 26 h 26"/>
                <a:gd name="T2" fmla="*/ 4 w 23"/>
                <a:gd name="T3" fmla="*/ 25 h 26"/>
                <a:gd name="T4" fmla="*/ 23 w 23"/>
                <a:gd name="T5" fmla="*/ 17 h 26"/>
                <a:gd name="T6" fmla="*/ 23 w 23"/>
                <a:gd name="T7" fmla="*/ 17 h 26"/>
                <a:gd name="T8" fmla="*/ 23 w 23"/>
                <a:gd name="T9" fmla="*/ 16 h 26"/>
                <a:gd name="T10" fmla="*/ 23 w 23"/>
                <a:gd name="T11" fmla="*/ 16 h 26"/>
                <a:gd name="T12" fmla="*/ 19 w 23"/>
                <a:gd name="T13" fmla="*/ 12 h 26"/>
                <a:gd name="T14" fmla="*/ 7 w 23"/>
                <a:gd name="T15" fmla="*/ 0 h 26"/>
                <a:gd name="T16" fmla="*/ 4 w 23"/>
                <a:gd name="T17" fmla="*/ 4 h 26"/>
                <a:gd name="T18" fmla="*/ 3 w 23"/>
                <a:gd name="T19" fmla="*/ 20 h 26"/>
                <a:gd name="T20" fmla="*/ 1 w 23"/>
                <a:gd name="T21" fmla="*/ 25 h 26"/>
                <a:gd name="T22" fmla="*/ 1 w 23"/>
                <a:gd name="T23" fmla="*/ 26 h 26"/>
                <a:gd name="T24" fmla="*/ 1 w 23"/>
                <a:gd name="T25" fmla="*/ 26 h 26"/>
                <a:gd name="T26" fmla="*/ 6 w 23"/>
                <a:gd name="T27" fmla="*/ 22 h 26"/>
                <a:gd name="T28" fmla="*/ 4 w 23"/>
                <a:gd name="T29" fmla="*/ 23 h 26"/>
                <a:gd name="T30" fmla="*/ 6 w 23"/>
                <a:gd name="T31" fmla="*/ 19 h 26"/>
                <a:gd name="T32" fmla="*/ 8 w 23"/>
                <a:gd name="T33" fmla="*/ 4 h 26"/>
                <a:gd name="T34" fmla="*/ 17 w 23"/>
                <a:gd name="T35" fmla="*/ 14 h 26"/>
                <a:gd name="T36" fmla="*/ 20 w 23"/>
                <a:gd name="T37" fmla="*/ 18 h 26"/>
                <a:gd name="T38" fmla="*/ 6 w 23"/>
                <a:gd name="T3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6">
                  <a:moveTo>
                    <a:pt x="1" y="26"/>
                  </a:moveTo>
                  <a:cubicBezTo>
                    <a:pt x="2" y="26"/>
                    <a:pt x="3" y="25"/>
                    <a:pt x="4" y="25"/>
                  </a:cubicBezTo>
                  <a:cubicBezTo>
                    <a:pt x="10" y="23"/>
                    <a:pt x="22" y="19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2" y="16"/>
                    <a:pt x="21" y="14"/>
                    <a:pt x="19" y="12"/>
                  </a:cubicBezTo>
                  <a:cubicBezTo>
                    <a:pt x="15" y="7"/>
                    <a:pt x="9" y="0"/>
                    <a:pt x="7" y="0"/>
                  </a:cubicBezTo>
                  <a:cubicBezTo>
                    <a:pt x="5" y="1"/>
                    <a:pt x="4" y="2"/>
                    <a:pt x="4" y="4"/>
                  </a:cubicBezTo>
                  <a:cubicBezTo>
                    <a:pt x="6" y="15"/>
                    <a:pt x="6" y="16"/>
                    <a:pt x="3" y="20"/>
                  </a:cubicBezTo>
                  <a:cubicBezTo>
                    <a:pt x="3" y="21"/>
                    <a:pt x="2" y="23"/>
                    <a:pt x="1" y="25"/>
                  </a:cubicBezTo>
                  <a:cubicBezTo>
                    <a:pt x="0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lose/>
                  <a:moveTo>
                    <a:pt x="6" y="22"/>
                  </a:moveTo>
                  <a:cubicBezTo>
                    <a:pt x="5" y="23"/>
                    <a:pt x="4" y="23"/>
                    <a:pt x="4" y="23"/>
                  </a:cubicBezTo>
                  <a:cubicBezTo>
                    <a:pt x="4" y="21"/>
                    <a:pt x="5" y="20"/>
                    <a:pt x="6" y="19"/>
                  </a:cubicBezTo>
                  <a:cubicBezTo>
                    <a:pt x="8" y="15"/>
                    <a:pt x="9" y="13"/>
                    <a:pt x="8" y="4"/>
                  </a:cubicBezTo>
                  <a:cubicBezTo>
                    <a:pt x="10" y="7"/>
                    <a:pt x="14" y="11"/>
                    <a:pt x="17" y="14"/>
                  </a:cubicBezTo>
                  <a:cubicBezTo>
                    <a:pt x="18" y="16"/>
                    <a:pt x="19" y="17"/>
                    <a:pt x="20" y="18"/>
                  </a:cubicBezTo>
                  <a:cubicBezTo>
                    <a:pt x="18" y="19"/>
                    <a:pt x="10" y="21"/>
                    <a:pt x="6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73"/>
            <p:cNvSpPr>
              <a:spLocks noEditPoints="1"/>
            </p:cNvSpPr>
            <p:nvPr/>
          </p:nvSpPr>
          <p:spPr bwMode="auto">
            <a:xfrm>
              <a:off x="4592" y="637"/>
              <a:ext cx="16" cy="17"/>
            </a:xfrm>
            <a:custGeom>
              <a:avLst/>
              <a:gdLst>
                <a:gd name="T0" fmla="*/ 24 w 25"/>
                <a:gd name="T1" fmla="*/ 4 h 24"/>
                <a:gd name="T2" fmla="*/ 21 w 25"/>
                <a:gd name="T3" fmla="*/ 3 h 24"/>
                <a:gd name="T4" fmla="*/ 1 w 25"/>
                <a:gd name="T5" fmla="*/ 1 h 24"/>
                <a:gd name="T6" fmla="*/ 1 w 25"/>
                <a:gd name="T7" fmla="*/ 1 h 24"/>
                <a:gd name="T8" fmla="*/ 0 w 25"/>
                <a:gd name="T9" fmla="*/ 2 h 24"/>
                <a:gd name="T10" fmla="*/ 0 w 25"/>
                <a:gd name="T11" fmla="*/ 2 h 24"/>
                <a:gd name="T12" fmla="*/ 2 w 25"/>
                <a:gd name="T13" fmla="*/ 7 h 24"/>
                <a:gd name="T14" fmla="*/ 6 w 25"/>
                <a:gd name="T15" fmla="*/ 23 h 24"/>
                <a:gd name="T16" fmla="*/ 10 w 25"/>
                <a:gd name="T17" fmla="*/ 21 h 24"/>
                <a:gd name="T18" fmla="*/ 19 w 25"/>
                <a:gd name="T19" fmla="*/ 8 h 24"/>
                <a:gd name="T20" fmla="*/ 24 w 25"/>
                <a:gd name="T21" fmla="*/ 5 h 24"/>
                <a:gd name="T22" fmla="*/ 24 w 25"/>
                <a:gd name="T23" fmla="*/ 4 h 24"/>
                <a:gd name="T24" fmla="*/ 24 w 25"/>
                <a:gd name="T25" fmla="*/ 4 h 24"/>
                <a:gd name="T26" fmla="*/ 18 w 25"/>
                <a:gd name="T27" fmla="*/ 5 h 24"/>
                <a:gd name="T28" fmla="*/ 21 w 25"/>
                <a:gd name="T29" fmla="*/ 5 h 24"/>
                <a:gd name="T30" fmla="*/ 17 w 25"/>
                <a:gd name="T31" fmla="*/ 8 h 24"/>
                <a:gd name="T32" fmla="*/ 8 w 25"/>
                <a:gd name="T33" fmla="*/ 19 h 24"/>
                <a:gd name="T34" fmla="*/ 5 w 25"/>
                <a:gd name="T35" fmla="*/ 6 h 24"/>
                <a:gd name="T36" fmla="*/ 4 w 25"/>
                <a:gd name="T37" fmla="*/ 1 h 24"/>
                <a:gd name="T38" fmla="*/ 18 w 25"/>
                <a:gd name="T39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24">
                  <a:moveTo>
                    <a:pt x="24" y="4"/>
                  </a:moveTo>
                  <a:cubicBezTo>
                    <a:pt x="24" y="4"/>
                    <a:pt x="23" y="4"/>
                    <a:pt x="21" y="3"/>
                  </a:cubicBezTo>
                  <a:cubicBezTo>
                    <a:pt x="15" y="2"/>
                    <a:pt x="3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4"/>
                    <a:pt x="2" y="7"/>
                  </a:cubicBezTo>
                  <a:cubicBezTo>
                    <a:pt x="3" y="13"/>
                    <a:pt x="4" y="22"/>
                    <a:pt x="6" y="23"/>
                  </a:cubicBezTo>
                  <a:cubicBezTo>
                    <a:pt x="8" y="24"/>
                    <a:pt x="9" y="23"/>
                    <a:pt x="10" y="21"/>
                  </a:cubicBezTo>
                  <a:cubicBezTo>
                    <a:pt x="14" y="11"/>
                    <a:pt x="15" y="11"/>
                    <a:pt x="19" y="8"/>
                  </a:cubicBezTo>
                  <a:cubicBezTo>
                    <a:pt x="21" y="7"/>
                    <a:pt x="22" y="6"/>
                    <a:pt x="24" y="5"/>
                  </a:cubicBezTo>
                  <a:cubicBezTo>
                    <a:pt x="25" y="4"/>
                    <a:pt x="25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lose/>
                  <a:moveTo>
                    <a:pt x="18" y="5"/>
                  </a:moveTo>
                  <a:cubicBezTo>
                    <a:pt x="19" y="5"/>
                    <a:pt x="20" y="5"/>
                    <a:pt x="21" y="5"/>
                  </a:cubicBezTo>
                  <a:cubicBezTo>
                    <a:pt x="19" y="6"/>
                    <a:pt x="18" y="7"/>
                    <a:pt x="17" y="8"/>
                  </a:cubicBezTo>
                  <a:cubicBezTo>
                    <a:pt x="12" y="10"/>
                    <a:pt x="11" y="11"/>
                    <a:pt x="8" y="19"/>
                  </a:cubicBezTo>
                  <a:cubicBezTo>
                    <a:pt x="7" y="16"/>
                    <a:pt x="6" y="10"/>
                    <a:pt x="5" y="6"/>
                  </a:cubicBezTo>
                  <a:cubicBezTo>
                    <a:pt x="5" y="4"/>
                    <a:pt x="4" y="2"/>
                    <a:pt x="4" y="1"/>
                  </a:cubicBezTo>
                  <a:cubicBezTo>
                    <a:pt x="6" y="2"/>
                    <a:pt x="14" y="4"/>
                    <a:pt x="18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74"/>
            <p:cNvSpPr>
              <a:spLocks noEditPoints="1"/>
            </p:cNvSpPr>
            <p:nvPr/>
          </p:nvSpPr>
          <p:spPr bwMode="auto">
            <a:xfrm>
              <a:off x="4588" y="650"/>
              <a:ext cx="16" cy="18"/>
            </a:xfrm>
            <a:custGeom>
              <a:avLst/>
              <a:gdLst>
                <a:gd name="T0" fmla="*/ 12 w 24"/>
                <a:gd name="T1" fmla="*/ 1 h 27"/>
                <a:gd name="T2" fmla="*/ 10 w 24"/>
                <a:gd name="T3" fmla="*/ 4 h 27"/>
                <a:gd name="T4" fmla="*/ 0 w 24"/>
                <a:gd name="T5" fmla="*/ 21 h 27"/>
                <a:gd name="T6" fmla="*/ 0 w 24"/>
                <a:gd name="T7" fmla="*/ 21 h 27"/>
                <a:gd name="T8" fmla="*/ 1 w 24"/>
                <a:gd name="T9" fmla="*/ 22 h 27"/>
                <a:gd name="T10" fmla="*/ 1 w 24"/>
                <a:gd name="T11" fmla="*/ 22 h 27"/>
                <a:gd name="T12" fmla="*/ 6 w 24"/>
                <a:gd name="T13" fmla="*/ 23 h 27"/>
                <a:gd name="T14" fmla="*/ 22 w 24"/>
                <a:gd name="T15" fmla="*/ 25 h 27"/>
                <a:gd name="T16" fmla="*/ 22 w 24"/>
                <a:gd name="T17" fmla="*/ 20 h 27"/>
                <a:gd name="T18" fmla="*/ 14 w 24"/>
                <a:gd name="T19" fmla="*/ 7 h 27"/>
                <a:gd name="T20" fmla="*/ 13 w 24"/>
                <a:gd name="T21" fmla="*/ 1 h 27"/>
                <a:gd name="T22" fmla="*/ 12 w 24"/>
                <a:gd name="T23" fmla="*/ 1 h 27"/>
                <a:gd name="T24" fmla="*/ 12 w 24"/>
                <a:gd name="T25" fmla="*/ 1 h 27"/>
                <a:gd name="T26" fmla="*/ 10 w 24"/>
                <a:gd name="T27" fmla="*/ 7 h 27"/>
                <a:gd name="T28" fmla="*/ 12 w 24"/>
                <a:gd name="T29" fmla="*/ 5 h 27"/>
                <a:gd name="T30" fmla="*/ 13 w 24"/>
                <a:gd name="T31" fmla="*/ 9 h 27"/>
                <a:gd name="T32" fmla="*/ 20 w 24"/>
                <a:gd name="T33" fmla="*/ 22 h 27"/>
                <a:gd name="T34" fmla="*/ 6 w 24"/>
                <a:gd name="T35" fmla="*/ 19 h 27"/>
                <a:gd name="T36" fmla="*/ 2 w 24"/>
                <a:gd name="T37" fmla="*/ 18 h 27"/>
                <a:gd name="T38" fmla="*/ 10 w 24"/>
                <a:gd name="T39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7">
                  <a:moveTo>
                    <a:pt x="12" y="1"/>
                  </a:moveTo>
                  <a:cubicBezTo>
                    <a:pt x="12" y="1"/>
                    <a:pt x="11" y="2"/>
                    <a:pt x="10" y="4"/>
                  </a:cubicBezTo>
                  <a:cubicBezTo>
                    <a:pt x="7" y="9"/>
                    <a:pt x="0" y="18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3" y="22"/>
                    <a:pt x="6" y="23"/>
                  </a:cubicBezTo>
                  <a:cubicBezTo>
                    <a:pt x="12" y="24"/>
                    <a:pt x="21" y="27"/>
                    <a:pt x="22" y="25"/>
                  </a:cubicBezTo>
                  <a:cubicBezTo>
                    <a:pt x="24" y="24"/>
                    <a:pt x="24" y="22"/>
                    <a:pt x="22" y="20"/>
                  </a:cubicBezTo>
                  <a:cubicBezTo>
                    <a:pt x="15" y="13"/>
                    <a:pt x="14" y="12"/>
                    <a:pt x="14" y="7"/>
                  </a:cubicBezTo>
                  <a:cubicBezTo>
                    <a:pt x="14" y="6"/>
                    <a:pt x="13" y="4"/>
                    <a:pt x="13" y="1"/>
                  </a:cubicBezTo>
                  <a:cubicBezTo>
                    <a:pt x="13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lose/>
                  <a:moveTo>
                    <a:pt x="10" y="7"/>
                  </a:moveTo>
                  <a:cubicBezTo>
                    <a:pt x="11" y="6"/>
                    <a:pt x="12" y="5"/>
                    <a:pt x="12" y="5"/>
                  </a:cubicBezTo>
                  <a:cubicBezTo>
                    <a:pt x="12" y="7"/>
                    <a:pt x="12" y="8"/>
                    <a:pt x="13" y="9"/>
                  </a:cubicBezTo>
                  <a:cubicBezTo>
                    <a:pt x="13" y="14"/>
                    <a:pt x="13" y="16"/>
                    <a:pt x="20" y="22"/>
                  </a:cubicBezTo>
                  <a:cubicBezTo>
                    <a:pt x="16" y="22"/>
                    <a:pt x="11" y="20"/>
                    <a:pt x="6" y="19"/>
                  </a:cubicBezTo>
                  <a:cubicBezTo>
                    <a:pt x="4" y="19"/>
                    <a:pt x="2" y="18"/>
                    <a:pt x="2" y="18"/>
                  </a:cubicBezTo>
                  <a:cubicBezTo>
                    <a:pt x="3" y="16"/>
                    <a:pt x="8" y="10"/>
                    <a:pt x="1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75"/>
            <p:cNvSpPr>
              <a:spLocks/>
            </p:cNvSpPr>
            <p:nvPr/>
          </p:nvSpPr>
          <p:spPr bwMode="auto">
            <a:xfrm>
              <a:off x="4375" y="576"/>
              <a:ext cx="279" cy="180"/>
            </a:xfrm>
            <a:custGeom>
              <a:avLst/>
              <a:gdLst>
                <a:gd name="T0" fmla="*/ 118 w 416"/>
                <a:gd name="T1" fmla="*/ 11 h 269"/>
                <a:gd name="T2" fmla="*/ 250 w 416"/>
                <a:gd name="T3" fmla="*/ 260 h 269"/>
                <a:gd name="T4" fmla="*/ 416 w 416"/>
                <a:gd name="T5" fmla="*/ 97 h 269"/>
                <a:gd name="T6" fmla="*/ 118 w 416"/>
                <a:gd name="T7" fmla="*/ 11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6" h="269">
                  <a:moveTo>
                    <a:pt x="118" y="11"/>
                  </a:moveTo>
                  <a:cubicBezTo>
                    <a:pt x="0" y="66"/>
                    <a:pt x="95" y="219"/>
                    <a:pt x="250" y="260"/>
                  </a:cubicBezTo>
                  <a:cubicBezTo>
                    <a:pt x="286" y="269"/>
                    <a:pt x="404" y="133"/>
                    <a:pt x="416" y="97"/>
                  </a:cubicBezTo>
                  <a:cubicBezTo>
                    <a:pt x="295" y="106"/>
                    <a:pt x="133" y="0"/>
                    <a:pt x="118" y="11"/>
                  </a:cubicBezTo>
                  <a:close/>
                </a:path>
              </a:pathLst>
            </a:custGeom>
            <a:solidFill>
              <a:srgbClr val="99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76"/>
            <p:cNvSpPr>
              <a:spLocks/>
            </p:cNvSpPr>
            <p:nvPr/>
          </p:nvSpPr>
          <p:spPr bwMode="auto">
            <a:xfrm>
              <a:off x="4379" y="575"/>
              <a:ext cx="278" cy="176"/>
            </a:xfrm>
            <a:custGeom>
              <a:avLst/>
              <a:gdLst>
                <a:gd name="T0" fmla="*/ 116 w 414"/>
                <a:gd name="T1" fmla="*/ 8 h 263"/>
                <a:gd name="T2" fmla="*/ 248 w 414"/>
                <a:gd name="T3" fmla="*/ 254 h 263"/>
                <a:gd name="T4" fmla="*/ 414 w 414"/>
                <a:gd name="T5" fmla="*/ 94 h 263"/>
                <a:gd name="T6" fmla="*/ 116 w 414"/>
                <a:gd name="T7" fmla="*/ 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63">
                  <a:moveTo>
                    <a:pt x="116" y="8"/>
                  </a:moveTo>
                  <a:cubicBezTo>
                    <a:pt x="0" y="67"/>
                    <a:pt x="103" y="216"/>
                    <a:pt x="248" y="254"/>
                  </a:cubicBezTo>
                  <a:cubicBezTo>
                    <a:pt x="284" y="263"/>
                    <a:pt x="402" y="130"/>
                    <a:pt x="414" y="94"/>
                  </a:cubicBezTo>
                  <a:cubicBezTo>
                    <a:pt x="292" y="103"/>
                    <a:pt x="133" y="0"/>
                    <a:pt x="11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77"/>
            <p:cNvSpPr>
              <a:spLocks noEditPoints="1"/>
            </p:cNvSpPr>
            <p:nvPr/>
          </p:nvSpPr>
          <p:spPr bwMode="auto">
            <a:xfrm>
              <a:off x="4554" y="708"/>
              <a:ext cx="45" cy="57"/>
            </a:xfrm>
            <a:custGeom>
              <a:avLst/>
              <a:gdLst>
                <a:gd name="T0" fmla="*/ 15 w 68"/>
                <a:gd name="T1" fmla="*/ 19 h 84"/>
                <a:gd name="T2" fmla="*/ 20 w 68"/>
                <a:gd name="T3" fmla="*/ 30 h 84"/>
                <a:gd name="T4" fmla="*/ 17 w 68"/>
                <a:gd name="T5" fmla="*/ 67 h 84"/>
                <a:gd name="T6" fmla="*/ 4 w 68"/>
                <a:gd name="T7" fmla="*/ 48 h 84"/>
                <a:gd name="T8" fmla="*/ 15 w 68"/>
                <a:gd name="T9" fmla="*/ 50 h 84"/>
                <a:gd name="T10" fmla="*/ 12 w 68"/>
                <a:gd name="T11" fmla="*/ 57 h 84"/>
                <a:gd name="T12" fmla="*/ 10 w 68"/>
                <a:gd name="T13" fmla="*/ 54 h 84"/>
                <a:gd name="T14" fmla="*/ 11 w 68"/>
                <a:gd name="T15" fmla="*/ 52 h 84"/>
                <a:gd name="T16" fmla="*/ 13 w 68"/>
                <a:gd name="T17" fmla="*/ 54 h 84"/>
                <a:gd name="T18" fmla="*/ 8 w 68"/>
                <a:gd name="T19" fmla="*/ 51 h 84"/>
                <a:gd name="T20" fmla="*/ 9 w 68"/>
                <a:gd name="T21" fmla="*/ 57 h 84"/>
                <a:gd name="T22" fmla="*/ 18 w 68"/>
                <a:gd name="T23" fmla="*/ 54 h 84"/>
                <a:gd name="T24" fmla="*/ 6 w 68"/>
                <a:gd name="T25" fmla="*/ 44 h 84"/>
                <a:gd name="T26" fmla="*/ 5 w 68"/>
                <a:gd name="T27" fmla="*/ 67 h 84"/>
                <a:gd name="T28" fmla="*/ 26 w 68"/>
                <a:gd name="T29" fmla="*/ 38 h 84"/>
                <a:gd name="T30" fmla="*/ 41 w 68"/>
                <a:gd name="T31" fmla="*/ 65 h 84"/>
                <a:gd name="T32" fmla="*/ 57 w 68"/>
                <a:gd name="T33" fmla="*/ 84 h 84"/>
                <a:gd name="T34" fmla="*/ 58 w 68"/>
                <a:gd name="T35" fmla="*/ 75 h 84"/>
                <a:gd name="T36" fmla="*/ 58 w 68"/>
                <a:gd name="T37" fmla="*/ 75 h 84"/>
                <a:gd name="T38" fmla="*/ 41 w 68"/>
                <a:gd name="T39" fmla="*/ 61 h 84"/>
                <a:gd name="T40" fmla="*/ 51 w 68"/>
                <a:gd name="T41" fmla="*/ 51 h 84"/>
                <a:gd name="T42" fmla="*/ 68 w 68"/>
                <a:gd name="T43" fmla="*/ 33 h 84"/>
                <a:gd name="T44" fmla="*/ 50 w 68"/>
                <a:gd name="T45" fmla="*/ 25 h 84"/>
                <a:gd name="T46" fmla="*/ 41 w 68"/>
                <a:gd name="T47" fmla="*/ 32 h 84"/>
                <a:gd name="T48" fmla="*/ 52 w 68"/>
                <a:gd name="T49" fmla="*/ 46 h 84"/>
                <a:gd name="T50" fmla="*/ 61 w 68"/>
                <a:gd name="T51" fmla="*/ 41 h 84"/>
                <a:gd name="T52" fmla="*/ 51 w 68"/>
                <a:gd name="T53" fmla="*/ 29 h 84"/>
                <a:gd name="T54" fmla="*/ 49 w 68"/>
                <a:gd name="T55" fmla="*/ 39 h 84"/>
                <a:gd name="T56" fmla="*/ 57 w 68"/>
                <a:gd name="T57" fmla="*/ 36 h 84"/>
                <a:gd name="T58" fmla="*/ 52 w 68"/>
                <a:gd name="T59" fmla="*/ 35 h 84"/>
                <a:gd name="T60" fmla="*/ 54 w 68"/>
                <a:gd name="T61" fmla="*/ 36 h 84"/>
                <a:gd name="T62" fmla="*/ 51 w 68"/>
                <a:gd name="T63" fmla="*/ 39 h 84"/>
                <a:gd name="T64" fmla="*/ 54 w 68"/>
                <a:gd name="T65" fmla="*/ 30 h 84"/>
                <a:gd name="T66" fmla="*/ 58 w 68"/>
                <a:gd name="T67" fmla="*/ 40 h 84"/>
                <a:gd name="T68" fmla="*/ 52 w 68"/>
                <a:gd name="T69" fmla="*/ 45 h 84"/>
                <a:gd name="T70" fmla="*/ 44 w 68"/>
                <a:gd name="T71" fmla="*/ 32 h 84"/>
                <a:gd name="T72" fmla="*/ 57 w 68"/>
                <a:gd name="T73" fmla="*/ 26 h 84"/>
                <a:gd name="T74" fmla="*/ 63 w 68"/>
                <a:gd name="T75" fmla="*/ 41 h 84"/>
                <a:gd name="T76" fmla="*/ 28 w 68"/>
                <a:gd name="T77" fmla="*/ 36 h 84"/>
                <a:gd name="T78" fmla="*/ 22 w 68"/>
                <a:gd name="T79" fmla="*/ 23 h 84"/>
                <a:gd name="T80" fmla="*/ 2 w 68"/>
                <a:gd name="T81" fmla="*/ 1 h 84"/>
                <a:gd name="T82" fmla="*/ 15 w 68"/>
                <a:gd name="T83" fmla="*/ 18 h 84"/>
                <a:gd name="T84" fmla="*/ 52 w 68"/>
                <a:gd name="T85" fmla="*/ 71 h 84"/>
                <a:gd name="T86" fmla="*/ 56 w 68"/>
                <a:gd name="T87" fmla="*/ 75 h 84"/>
                <a:gd name="T88" fmla="*/ 56 w 68"/>
                <a:gd name="T89" fmla="*/ 82 h 84"/>
                <a:gd name="T90" fmla="*/ 48 w 68"/>
                <a:gd name="T91" fmla="*/ 72 h 84"/>
                <a:gd name="T92" fmla="*/ 52 w 68"/>
                <a:gd name="T93" fmla="*/ 4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" h="84">
                  <a:moveTo>
                    <a:pt x="15" y="18"/>
                  </a:moveTo>
                  <a:cubicBezTo>
                    <a:pt x="15" y="18"/>
                    <a:pt x="15" y="18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0"/>
                    <a:pt x="16" y="22"/>
                    <a:pt x="16" y="24"/>
                  </a:cubicBezTo>
                  <a:cubicBezTo>
                    <a:pt x="17" y="26"/>
                    <a:pt x="18" y="28"/>
                    <a:pt x="20" y="30"/>
                  </a:cubicBezTo>
                  <a:cubicBezTo>
                    <a:pt x="21" y="31"/>
                    <a:pt x="22" y="32"/>
                    <a:pt x="23" y="33"/>
                  </a:cubicBezTo>
                  <a:cubicBezTo>
                    <a:pt x="23" y="35"/>
                    <a:pt x="23" y="38"/>
                    <a:pt x="24" y="40"/>
                  </a:cubicBezTo>
                  <a:cubicBezTo>
                    <a:pt x="25" y="51"/>
                    <a:pt x="24" y="63"/>
                    <a:pt x="17" y="67"/>
                  </a:cubicBezTo>
                  <a:cubicBezTo>
                    <a:pt x="12" y="69"/>
                    <a:pt x="9" y="68"/>
                    <a:pt x="7" y="66"/>
                  </a:cubicBezTo>
                  <a:cubicBezTo>
                    <a:pt x="5" y="64"/>
                    <a:pt x="4" y="61"/>
                    <a:pt x="3" y="58"/>
                  </a:cubicBezTo>
                  <a:cubicBezTo>
                    <a:pt x="3" y="54"/>
                    <a:pt x="3" y="51"/>
                    <a:pt x="4" y="48"/>
                  </a:cubicBezTo>
                  <a:cubicBezTo>
                    <a:pt x="4" y="46"/>
                    <a:pt x="5" y="45"/>
                    <a:pt x="6" y="45"/>
                  </a:cubicBezTo>
                  <a:cubicBezTo>
                    <a:pt x="9" y="45"/>
                    <a:pt x="11" y="46"/>
                    <a:pt x="13" y="48"/>
                  </a:cubicBezTo>
                  <a:cubicBezTo>
                    <a:pt x="14" y="48"/>
                    <a:pt x="14" y="49"/>
                    <a:pt x="15" y="50"/>
                  </a:cubicBezTo>
                  <a:cubicBezTo>
                    <a:pt x="15" y="52"/>
                    <a:pt x="15" y="53"/>
                    <a:pt x="15" y="54"/>
                  </a:cubicBezTo>
                  <a:cubicBezTo>
                    <a:pt x="15" y="54"/>
                    <a:pt x="14" y="55"/>
                    <a:pt x="13" y="56"/>
                  </a:cubicBezTo>
                  <a:cubicBezTo>
                    <a:pt x="13" y="56"/>
                    <a:pt x="12" y="56"/>
                    <a:pt x="12" y="57"/>
                  </a:cubicBezTo>
                  <a:cubicBezTo>
                    <a:pt x="12" y="57"/>
                    <a:pt x="12" y="56"/>
                    <a:pt x="11" y="56"/>
                  </a:cubicBezTo>
                  <a:cubicBezTo>
                    <a:pt x="11" y="56"/>
                    <a:pt x="10" y="56"/>
                    <a:pt x="10" y="55"/>
                  </a:cubicBezTo>
                  <a:cubicBezTo>
                    <a:pt x="10" y="55"/>
                    <a:pt x="10" y="54"/>
                    <a:pt x="10" y="54"/>
                  </a:cubicBezTo>
                  <a:cubicBezTo>
                    <a:pt x="9" y="53"/>
                    <a:pt x="10" y="52"/>
                    <a:pt x="10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2" y="52"/>
                    <a:pt x="12" y="53"/>
                    <a:pt x="11" y="54"/>
                  </a:cubicBezTo>
                  <a:cubicBezTo>
                    <a:pt x="11" y="54"/>
                    <a:pt x="11" y="55"/>
                    <a:pt x="12" y="55"/>
                  </a:cubicBezTo>
                  <a:cubicBezTo>
                    <a:pt x="13" y="55"/>
                    <a:pt x="13" y="55"/>
                    <a:pt x="13" y="54"/>
                  </a:cubicBezTo>
                  <a:cubicBezTo>
                    <a:pt x="14" y="53"/>
                    <a:pt x="14" y="53"/>
                    <a:pt x="14" y="52"/>
                  </a:cubicBezTo>
                  <a:cubicBezTo>
                    <a:pt x="14" y="51"/>
                    <a:pt x="13" y="51"/>
                    <a:pt x="11" y="51"/>
                  </a:cubicBezTo>
                  <a:cubicBezTo>
                    <a:pt x="10" y="50"/>
                    <a:pt x="9" y="51"/>
                    <a:pt x="8" y="51"/>
                  </a:cubicBezTo>
                  <a:cubicBezTo>
                    <a:pt x="7" y="52"/>
                    <a:pt x="7" y="53"/>
                    <a:pt x="7" y="54"/>
                  </a:cubicBezTo>
                  <a:cubicBezTo>
                    <a:pt x="7" y="54"/>
                    <a:pt x="7" y="55"/>
                    <a:pt x="7" y="55"/>
                  </a:cubicBezTo>
                  <a:cubicBezTo>
                    <a:pt x="8" y="56"/>
                    <a:pt x="9" y="56"/>
                    <a:pt x="9" y="57"/>
                  </a:cubicBezTo>
                  <a:cubicBezTo>
                    <a:pt x="11" y="58"/>
                    <a:pt x="12" y="58"/>
                    <a:pt x="14" y="58"/>
                  </a:cubicBezTo>
                  <a:cubicBezTo>
                    <a:pt x="14" y="57"/>
                    <a:pt x="15" y="57"/>
                    <a:pt x="15" y="57"/>
                  </a:cubicBezTo>
                  <a:cubicBezTo>
                    <a:pt x="17" y="56"/>
                    <a:pt x="17" y="55"/>
                    <a:pt x="18" y="54"/>
                  </a:cubicBezTo>
                  <a:cubicBezTo>
                    <a:pt x="18" y="53"/>
                    <a:pt x="18" y="52"/>
                    <a:pt x="18" y="50"/>
                  </a:cubicBezTo>
                  <a:cubicBezTo>
                    <a:pt x="17" y="49"/>
                    <a:pt x="16" y="48"/>
                    <a:pt x="15" y="47"/>
                  </a:cubicBezTo>
                  <a:cubicBezTo>
                    <a:pt x="13" y="45"/>
                    <a:pt x="10" y="44"/>
                    <a:pt x="6" y="44"/>
                  </a:cubicBezTo>
                  <a:cubicBezTo>
                    <a:pt x="4" y="44"/>
                    <a:pt x="2" y="45"/>
                    <a:pt x="1" y="48"/>
                  </a:cubicBezTo>
                  <a:cubicBezTo>
                    <a:pt x="0" y="51"/>
                    <a:pt x="0" y="54"/>
                    <a:pt x="0" y="58"/>
                  </a:cubicBezTo>
                  <a:cubicBezTo>
                    <a:pt x="1" y="61"/>
                    <a:pt x="3" y="65"/>
                    <a:pt x="5" y="67"/>
                  </a:cubicBezTo>
                  <a:cubicBezTo>
                    <a:pt x="8" y="70"/>
                    <a:pt x="13" y="70"/>
                    <a:pt x="19" y="67"/>
                  </a:cubicBezTo>
                  <a:cubicBezTo>
                    <a:pt x="26" y="64"/>
                    <a:pt x="28" y="51"/>
                    <a:pt x="26" y="40"/>
                  </a:cubicBezTo>
                  <a:cubicBezTo>
                    <a:pt x="26" y="39"/>
                    <a:pt x="26" y="39"/>
                    <a:pt x="26" y="38"/>
                  </a:cubicBezTo>
                  <a:cubicBezTo>
                    <a:pt x="30" y="44"/>
                    <a:pt x="33" y="50"/>
                    <a:pt x="35" y="55"/>
                  </a:cubicBezTo>
                  <a:cubicBezTo>
                    <a:pt x="38" y="60"/>
                    <a:pt x="41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3" y="67"/>
                    <a:pt x="44" y="69"/>
                    <a:pt x="45" y="72"/>
                  </a:cubicBezTo>
                  <a:cubicBezTo>
                    <a:pt x="47" y="76"/>
                    <a:pt x="49" y="79"/>
                    <a:pt x="52" y="82"/>
                  </a:cubicBezTo>
                  <a:cubicBezTo>
                    <a:pt x="54" y="84"/>
                    <a:pt x="56" y="84"/>
                    <a:pt x="57" y="84"/>
                  </a:cubicBezTo>
                  <a:cubicBezTo>
                    <a:pt x="58" y="84"/>
                    <a:pt x="59" y="83"/>
                    <a:pt x="59" y="83"/>
                  </a:cubicBezTo>
                  <a:cubicBezTo>
                    <a:pt x="59" y="83"/>
                    <a:pt x="59" y="82"/>
                    <a:pt x="60" y="81"/>
                  </a:cubicBezTo>
                  <a:cubicBezTo>
                    <a:pt x="60" y="79"/>
                    <a:pt x="60" y="76"/>
                    <a:pt x="58" y="75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8" y="75"/>
                    <a:pt x="57" y="74"/>
                    <a:pt x="57" y="74"/>
                  </a:cubicBezTo>
                  <a:cubicBezTo>
                    <a:pt x="56" y="73"/>
                    <a:pt x="55" y="72"/>
                    <a:pt x="54" y="71"/>
                  </a:cubicBezTo>
                  <a:cubicBezTo>
                    <a:pt x="50" y="68"/>
                    <a:pt x="45" y="63"/>
                    <a:pt x="41" y="61"/>
                  </a:cubicBezTo>
                  <a:cubicBezTo>
                    <a:pt x="40" y="59"/>
                    <a:pt x="39" y="57"/>
                    <a:pt x="38" y="54"/>
                  </a:cubicBezTo>
                  <a:cubicBezTo>
                    <a:pt x="36" y="51"/>
                    <a:pt x="33" y="46"/>
                    <a:pt x="31" y="42"/>
                  </a:cubicBezTo>
                  <a:cubicBezTo>
                    <a:pt x="37" y="47"/>
                    <a:pt x="45" y="51"/>
                    <a:pt x="51" y="51"/>
                  </a:cubicBezTo>
                  <a:cubicBezTo>
                    <a:pt x="54" y="51"/>
                    <a:pt x="56" y="50"/>
                    <a:pt x="59" y="48"/>
                  </a:cubicBezTo>
                  <a:cubicBezTo>
                    <a:pt x="61" y="46"/>
                    <a:pt x="64" y="44"/>
                    <a:pt x="65" y="41"/>
                  </a:cubicBezTo>
                  <a:cubicBezTo>
                    <a:pt x="67" y="39"/>
                    <a:pt x="68" y="36"/>
                    <a:pt x="68" y="33"/>
                  </a:cubicBezTo>
                  <a:cubicBezTo>
                    <a:pt x="68" y="32"/>
                    <a:pt x="67" y="30"/>
                    <a:pt x="66" y="29"/>
                  </a:cubicBezTo>
                  <a:cubicBezTo>
                    <a:pt x="65" y="27"/>
                    <a:pt x="62" y="25"/>
                    <a:pt x="58" y="25"/>
                  </a:cubicBezTo>
                  <a:cubicBezTo>
                    <a:pt x="56" y="24"/>
                    <a:pt x="53" y="24"/>
                    <a:pt x="50" y="25"/>
                  </a:cubicBezTo>
                  <a:cubicBezTo>
                    <a:pt x="48" y="25"/>
                    <a:pt x="46" y="26"/>
                    <a:pt x="44" y="27"/>
                  </a:cubicBezTo>
                  <a:cubicBezTo>
                    <a:pt x="43" y="28"/>
                    <a:pt x="41" y="30"/>
                    <a:pt x="41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4"/>
                    <a:pt x="41" y="37"/>
                    <a:pt x="43" y="40"/>
                  </a:cubicBezTo>
                  <a:cubicBezTo>
                    <a:pt x="44" y="43"/>
                    <a:pt x="47" y="45"/>
                    <a:pt x="52" y="46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8" y="47"/>
                    <a:pt x="61" y="44"/>
                    <a:pt x="61" y="41"/>
                  </a:cubicBezTo>
                  <a:cubicBezTo>
                    <a:pt x="61" y="39"/>
                    <a:pt x="61" y="38"/>
                    <a:pt x="61" y="36"/>
                  </a:cubicBezTo>
                  <a:cubicBezTo>
                    <a:pt x="60" y="35"/>
                    <a:pt x="60" y="33"/>
                    <a:pt x="59" y="32"/>
                  </a:cubicBezTo>
                  <a:cubicBezTo>
                    <a:pt x="57" y="29"/>
                    <a:pt x="54" y="27"/>
                    <a:pt x="51" y="29"/>
                  </a:cubicBezTo>
                  <a:cubicBezTo>
                    <a:pt x="50" y="30"/>
                    <a:pt x="49" y="34"/>
                    <a:pt x="49" y="37"/>
                  </a:cubicBezTo>
                  <a:cubicBezTo>
                    <a:pt x="49" y="38"/>
                    <a:pt x="49" y="38"/>
                    <a:pt x="49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40"/>
                    <a:pt x="49" y="40"/>
                    <a:pt x="50" y="40"/>
                  </a:cubicBezTo>
                  <a:cubicBezTo>
                    <a:pt x="51" y="41"/>
                    <a:pt x="53" y="41"/>
                    <a:pt x="54" y="40"/>
                  </a:cubicBezTo>
                  <a:cubicBezTo>
                    <a:pt x="56" y="38"/>
                    <a:pt x="57" y="37"/>
                    <a:pt x="57" y="36"/>
                  </a:cubicBezTo>
                  <a:cubicBezTo>
                    <a:pt x="57" y="36"/>
                    <a:pt x="57" y="35"/>
                    <a:pt x="56" y="35"/>
                  </a:cubicBezTo>
                  <a:cubicBezTo>
                    <a:pt x="55" y="34"/>
                    <a:pt x="54" y="34"/>
                    <a:pt x="53" y="34"/>
                  </a:cubicBezTo>
                  <a:cubicBezTo>
                    <a:pt x="53" y="35"/>
                    <a:pt x="52" y="35"/>
                    <a:pt x="52" y="35"/>
                  </a:cubicBezTo>
                  <a:cubicBezTo>
                    <a:pt x="52" y="36"/>
                    <a:pt x="53" y="36"/>
                    <a:pt x="54" y="36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4" y="37"/>
                    <a:pt x="54" y="38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1" y="39"/>
                    <a:pt x="51" y="39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1" y="38"/>
                    <a:pt x="51" y="38"/>
                    <a:pt x="51" y="37"/>
                  </a:cubicBezTo>
                  <a:cubicBezTo>
                    <a:pt x="51" y="34"/>
                    <a:pt x="52" y="30"/>
                    <a:pt x="54" y="30"/>
                  </a:cubicBezTo>
                  <a:cubicBezTo>
                    <a:pt x="54" y="29"/>
                    <a:pt x="55" y="31"/>
                    <a:pt x="56" y="32"/>
                  </a:cubicBezTo>
                  <a:cubicBezTo>
                    <a:pt x="57" y="34"/>
                    <a:pt x="58" y="35"/>
                    <a:pt x="58" y="36"/>
                  </a:cubicBezTo>
                  <a:cubicBezTo>
                    <a:pt x="58" y="38"/>
                    <a:pt x="59" y="39"/>
                    <a:pt x="58" y="40"/>
                  </a:cubicBezTo>
                  <a:cubicBezTo>
                    <a:pt x="58" y="43"/>
                    <a:pt x="56" y="45"/>
                    <a:pt x="53" y="45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49" y="44"/>
                    <a:pt x="47" y="42"/>
                    <a:pt x="45" y="40"/>
                  </a:cubicBezTo>
                  <a:cubicBezTo>
                    <a:pt x="44" y="37"/>
                    <a:pt x="43" y="34"/>
                    <a:pt x="44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0"/>
                    <a:pt x="45" y="29"/>
                    <a:pt x="47" y="28"/>
                  </a:cubicBezTo>
                  <a:cubicBezTo>
                    <a:pt x="48" y="27"/>
                    <a:pt x="50" y="26"/>
                    <a:pt x="52" y="26"/>
                  </a:cubicBezTo>
                  <a:cubicBezTo>
                    <a:pt x="54" y="25"/>
                    <a:pt x="56" y="25"/>
                    <a:pt x="57" y="26"/>
                  </a:cubicBezTo>
                  <a:cubicBezTo>
                    <a:pt x="60" y="26"/>
                    <a:pt x="62" y="27"/>
                    <a:pt x="64" y="29"/>
                  </a:cubicBezTo>
                  <a:cubicBezTo>
                    <a:pt x="64" y="30"/>
                    <a:pt x="65" y="32"/>
                    <a:pt x="65" y="33"/>
                  </a:cubicBezTo>
                  <a:cubicBezTo>
                    <a:pt x="65" y="36"/>
                    <a:pt x="64" y="38"/>
                    <a:pt x="63" y="41"/>
                  </a:cubicBezTo>
                  <a:cubicBezTo>
                    <a:pt x="61" y="43"/>
                    <a:pt x="59" y="46"/>
                    <a:pt x="56" y="47"/>
                  </a:cubicBezTo>
                  <a:cubicBezTo>
                    <a:pt x="54" y="49"/>
                    <a:pt x="52" y="50"/>
                    <a:pt x="50" y="50"/>
                  </a:cubicBezTo>
                  <a:cubicBezTo>
                    <a:pt x="44" y="50"/>
                    <a:pt x="35" y="44"/>
                    <a:pt x="28" y="36"/>
                  </a:cubicBezTo>
                  <a:cubicBezTo>
                    <a:pt x="27" y="34"/>
                    <a:pt x="26" y="33"/>
                    <a:pt x="25" y="31"/>
                  </a:cubicBezTo>
                  <a:cubicBezTo>
                    <a:pt x="25" y="31"/>
                    <a:pt x="25" y="30"/>
                    <a:pt x="25" y="30"/>
                  </a:cubicBezTo>
                  <a:cubicBezTo>
                    <a:pt x="24" y="27"/>
                    <a:pt x="23" y="25"/>
                    <a:pt x="22" y="23"/>
                  </a:cubicBezTo>
                  <a:cubicBezTo>
                    <a:pt x="20" y="20"/>
                    <a:pt x="19" y="18"/>
                    <a:pt x="17" y="18"/>
                  </a:cubicBezTo>
                  <a:cubicBezTo>
                    <a:pt x="12" y="9"/>
                    <a:pt x="7" y="1"/>
                    <a:pt x="5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5" y="3"/>
                    <a:pt x="10" y="10"/>
                    <a:pt x="15" y="18"/>
                  </a:cubicBezTo>
                  <a:close/>
                  <a:moveTo>
                    <a:pt x="44" y="65"/>
                  </a:moveTo>
                  <a:cubicBezTo>
                    <a:pt x="44" y="64"/>
                    <a:pt x="43" y="63"/>
                    <a:pt x="42" y="61"/>
                  </a:cubicBezTo>
                  <a:cubicBezTo>
                    <a:pt x="44" y="63"/>
                    <a:pt x="48" y="68"/>
                    <a:pt x="52" y="71"/>
                  </a:cubicBezTo>
                  <a:cubicBezTo>
                    <a:pt x="53" y="72"/>
                    <a:pt x="53" y="73"/>
                    <a:pt x="54" y="74"/>
                  </a:cubicBezTo>
                  <a:cubicBezTo>
                    <a:pt x="55" y="75"/>
                    <a:pt x="55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7" y="77"/>
                    <a:pt x="57" y="79"/>
                    <a:pt x="57" y="81"/>
                  </a:cubicBezTo>
                  <a:cubicBezTo>
                    <a:pt x="57" y="82"/>
                    <a:pt x="57" y="82"/>
                    <a:pt x="56" y="82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6" y="83"/>
                    <a:pt x="55" y="83"/>
                    <a:pt x="54" y="82"/>
                  </a:cubicBezTo>
                  <a:cubicBezTo>
                    <a:pt x="52" y="79"/>
                    <a:pt x="50" y="75"/>
                    <a:pt x="48" y="72"/>
                  </a:cubicBezTo>
                  <a:cubicBezTo>
                    <a:pt x="47" y="69"/>
                    <a:pt x="45" y="67"/>
                    <a:pt x="44" y="65"/>
                  </a:cubicBezTo>
                  <a:cubicBezTo>
                    <a:pt x="44" y="65"/>
                    <a:pt x="44" y="65"/>
                    <a:pt x="44" y="65"/>
                  </a:cubicBezTo>
                  <a:close/>
                  <a:moveTo>
                    <a:pt x="52" y="40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78"/>
            <p:cNvSpPr>
              <a:spLocks noEditPoints="1"/>
            </p:cNvSpPr>
            <p:nvPr/>
          </p:nvSpPr>
          <p:spPr bwMode="auto">
            <a:xfrm>
              <a:off x="4555" y="673"/>
              <a:ext cx="68" cy="49"/>
            </a:xfrm>
            <a:custGeom>
              <a:avLst/>
              <a:gdLst>
                <a:gd name="T0" fmla="*/ 22 w 101"/>
                <a:gd name="T1" fmla="*/ 46 h 73"/>
                <a:gd name="T2" fmla="*/ 34 w 101"/>
                <a:gd name="T3" fmla="*/ 45 h 73"/>
                <a:gd name="T4" fmla="*/ 68 w 101"/>
                <a:gd name="T5" fmla="*/ 60 h 73"/>
                <a:gd name="T6" fmla="*/ 46 w 101"/>
                <a:gd name="T7" fmla="*/ 66 h 73"/>
                <a:gd name="T8" fmla="*/ 52 w 101"/>
                <a:gd name="T9" fmla="*/ 56 h 73"/>
                <a:gd name="T10" fmla="*/ 57 w 101"/>
                <a:gd name="T11" fmla="*/ 61 h 73"/>
                <a:gd name="T12" fmla="*/ 54 w 101"/>
                <a:gd name="T13" fmla="*/ 63 h 73"/>
                <a:gd name="T14" fmla="*/ 52 w 101"/>
                <a:gd name="T15" fmla="*/ 60 h 73"/>
                <a:gd name="T16" fmla="*/ 55 w 101"/>
                <a:gd name="T17" fmla="*/ 59 h 73"/>
                <a:gd name="T18" fmla="*/ 51 w 101"/>
                <a:gd name="T19" fmla="*/ 63 h 73"/>
                <a:gd name="T20" fmla="*/ 56 w 101"/>
                <a:gd name="T21" fmla="*/ 64 h 73"/>
                <a:gd name="T22" fmla="*/ 56 w 101"/>
                <a:gd name="T23" fmla="*/ 55 h 73"/>
                <a:gd name="T24" fmla="*/ 43 w 101"/>
                <a:gd name="T25" fmla="*/ 62 h 73"/>
                <a:gd name="T26" fmla="*/ 64 w 101"/>
                <a:gd name="T27" fmla="*/ 71 h 73"/>
                <a:gd name="T28" fmla="*/ 44 w 101"/>
                <a:gd name="T29" fmla="*/ 42 h 73"/>
                <a:gd name="T30" fmla="*/ 74 w 101"/>
                <a:gd name="T31" fmla="*/ 36 h 73"/>
                <a:gd name="T32" fmla="*/ 89 w 101"/>
                <a:gd name="T33" fmla="*/ 23 h 73"/>
                <a:gd name="T34" fmla="*/ 89 w 101"/>
                <a:gd name="T35" fmla="*/ 23 h 73"/>
                <a:gd name="T36" fmla="*/ 70 w 101"/>
                <a:gd name="T37" fmla="*/ 34 h 73"/>
                <a:gd name="T38" fmla="*/ 64 w 101"/>
                <a:gd name="T39" fmla="*/ 22 h 73"/>
                <a:gd name="T40" fmla="*/ 52 w 101"/>
                <a:gd name="T41" fmla="*/ 1 h 73"/>
                <a:gd name="T42" fmla="*/ 38 w 101"/>
                <a:gd name="T43" fmla="*/ 14 h 73"/>
                <a:gd name="T44" fmla="*/ 42 w 101"/>
                <a:gd name="T45" fmla="*/ 26 h 73"/>
                <a:gd name="T46" fmla="*/ 59 w 101"/>
                <a:gd name="T47" fmla="*/ 20 h 73"/>
                <a:gd name="T48" fmla="*/ 57 w 101"/>
                <a:gd name="T49" fmla="*/ 9 h 73"/>
                <a:gd name="T50" fmla="*/ 43 w 101"/>
                <a:gd name="T51" fmla="*/ 15 h 73"/>
                <a:gd name="T52" fmla="*/ 52 w 101"/>
                <a:gd name="T53" fmla="*/ 21 h 73"/>
                <a:gd name="T54" fmla="*/ 52 w 101"/>
                <a:gd name="T55" fmla="*/ 12 h 73"/>
                <a:gd name="T56" fmla="*/ 49 w 101"/>
                <a:gd name="T57" fmla="*/ 16 h 73"/>
                <a:gd name="T58" fmla="*/ 51 w 101"/>
                <a:gd name="T59" fmla="*/ 14 h 73"/>
                <a:gd name="T60" fmla="*/ 52 w 101"/>
                <a:gd name="T61" fmla="*/ 18 h 73"/>
                <a:gd name="T62" fmla="*/ 44 w 101"/>
                <a:gd name="T63" fmla="*/ 13 h 73"/>
                <a:gd name="T64" fmla="*/ 56 w 101"/>
                <a:gd name="T65" fmla="*/ 12 h 73"/>
                <a:gd name="T66" fmla="*/ 58 w 101"/>
                <a:gd name="T67" fmla="*/ 19 h 73"/>
                <a:gd name="T68" fmla="*/ 43 w 101"/>
                <a:gd name="T69" fmla="*/ 23 h 73"/>
                <a:gd name="T70" fmla="*/ 42 w 101"/>
                <a:gd name="T71" fmla="*/ 8 h 73"/>
                <a:gd name="T72" fmla="*/ 58 w 101"/>
                <a:gd name="T73" fmla="*/ 8 h 73"/>
                <a:gd name="T74" fmla="*/ 42 w 101"/>
                <a:gd name="T75" fmla="*/ 40 h 73"/>
                <a:gd name="T76" fmla="*/ 28 w 101"/>
                <a:gd name="T77" fmla="*/ 41 h 73"/>
                <a:gd name="T78" fmla="*/ 0 w 101"/>
                <a:gd name="T79" fmla="*/ 53 h 73"/>
                <a:gd name="T80" fmla="*/ 21 w 101"/>
                <a:gd name="T81" fmla="*/ 46 h 73"/>
                <a:gd name="T82" fmla="*/ 83 w 101"/>
                <a:gd name="T83" fmla="*/ 28 h 73"/>
                <a:gd name="T84" fmla="*/ 88 w 101"/>
                <a:gd name="T85" fmla="*/ 25 h 73"/>
                <a:gd name="T86" fmla="*/ 95 w 101"/>
                <a:gd name="T87" fmla="*/ 27 h 73"/>
                <a:gd name="T88" fmla="*/ 82 w 101"/>
                <a:gd name="T89" fmla="*/ 32 h 73"/>
                <a:gd name="T90" fmla="*/ 53 w 101"/>
                <a:gd name="T91" fmla="*/ 1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1" h="73">
                  <a:moveTo>
                    <a:pt x="21" y="46"/>
                  </a:move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3" y="47"/>
                    <a:pt x="25" y="47"/>
                    <a:pt x="27" y="47"/>
                  </a:cubicBezTo>
                  <a:cubicBezTo>
                    <a:pt x="29" y="46"/>
                    <a:pt x="31" y="46"/>
                    <a:pt x="34" y="45"/>
                  </a:cubicBezTo>
                  <a:cubicBezTo>
                    <a:pt x="35" y="45"/>
                    <a:pt x="37" y="44"/>
                    <a:pt x="38" y="44"/>
                  </a:cubicBezTo>
                  <a:cubicBezTo>
                    <a:pt x="40" y="44"/>
                    <a:pt x="43" y="44"/>
                    <a:pt x="45" y="45"/>
                  </a:cubicBezTo>
                  <a:cubicBezTo>
                    <a:pt x="56" y="47"/>
                    <a:pt x="67" y="52"/>
                    <a:pt x="68" y="60"/>
                  </a:cubicBezTo>
                  <a:cubicBezTo>
                    <a:pt x="69" y="64"/>
                    <a:pt x="67" y="67"/>
                    <a:pt x="65" y="69"/>
                  </a:cubicBezTo>
                  <a:cubicBezTo>
                    <a:pt x="62" y="70"/>
                    <a:pt x="59" y="70"/>
                    <a:pt x="55" y="70"/>
                  </a:cubicBezTo>
                  <a:cubicBezTo>
                    <a:pt x="52" y="69"/>
                    <a:pt x="49" y="68"/>
                    <a:pt x="46" y="66"/>
                  </a:cubicBezTo>
                  <a:cubicBezTo>
                    <a:pt x="45" y="65"/>
                    <a:pt x="44" y="64"/>
                    <a:pt x="44" y="63"/>
                  </a:cubicBezTo>
                  <a:cubicBezTo>
                    <a:pt x="45" y="61"/>
                    <a:pt x="47" y="59"/>
                    <a:pt x="49" y="58"/>
                  </a:cubicBezTo>
                  <a:cubicBezTo>
                    <a:pt x="50" y="57"/>
                    <a:pt x="51" y="56"/>
                    <a:pt x="52" y="56"/>
                  </a:cubicBezTo>
                  <a:cubicBezTo>
                    <a:pt x="53" y="56"/>
                    <a:pt x="54" y="56"/>
                    <a:pt x="55" y="57"/>
                  </a:cubicBezTo>
                  <a:cubicBezTo>
                    <a:pt x="56" y="58"/>
                    <a:pt x="56" y="59"/>
                    <a:pt x="57" y="60"/>
                  </a:cubicBezTo>
                  <a:cubicBezTo>
                    <a:pt x="57" y="60"/>
                    <a:pt x="57" y="61"/>
                    <a:pt x="57" y="61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6" y="62"/>
                    <a:pt x="55" y="62"/>
                    <a:pt x="55" y="62"/>
                  </a:cubicBezTo>
                  <a:cubicBezTo>
                    <a:pt x="54" y="62"/>
                    <a:pt x="54" y="63"/>
                    <a:pt x="54" y="63"/>
                  </a:cubicBezTo>
                  <a:cubicBezTo>
                    <a:pt x="53" y="62"/>
                    <a:pt x="52" y="62"/>
                    <a:pt x="52" y="61"/>
                  </a:cubicBezTo>
                  <a:cubicBezTo>
                    <a:pt x="52" y="61"/>
                    <a:pt x="52" y="60"/>
                    <a:pt x="52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3" y="60"/>
                    <a:pt x="53" y="60"/>
                    <a:pt x="54" y="61"/>
                  </a:cubicBezTo>
                  <a:cubicBezTo>
                    <a:pt x="54" y="62"/>
                    <a:pt x="55" y="61"/>
                    <a:pt x="55" y="61"/>
                  </a:cubicBezTo>
                  <a:cubicBezTo>
                    <a:pt x="55" y="60"/>
                    <a:pt x="56" y="59"/>
                    <a:pt x="55" y="59"/>
                  </a:cubicBezTo>
                  <a:cubicBezTo>
                    <a:pt x="55" y="58"/>
                    <a:pt x="54" y="58"/>
                    <a:pt x="53" y="58"/>
                  </a:cubicBezTo>
                  <a:cubicBezTo>
                    <a:pt x="52" y="58"/>
                    <a:pt x="51" y="59"/>
                    <a:pt x="51" y="60"/>
                  </a:cubicBezTo>
                  <a:cubicBezTo>
                    <a:pt x="50" y="61"/>
                    <a:pt x="50" y="62"/>
                    <a:pt x="51" y="63"/>
                  </a:cubicBezTo>
                  <a:cubicBezTo>
                    <a:pt x="51" y="64"/>
                    <a:pt x="52" y="65"/>
                    <a:pt x="53" y="65"/>
                  </a:cubicBezTo>
                  <a:cubicBezTo>
                    <a:pt x="53" y="65"/>
                    <a:pt x="54" y="65"/>
                    <a:pt x="54" y="65"/>
                  </a:cubicBezTo>
                  <a:cubicBezTo>
                    <a:pt x="55" y="65"/>
                    <a:pt x="56" y="64"/>
                    <a:pt x="56" y="64"/>
                  </a:cubicBezTo>
                  <a:cubicBezTo>
                    <a:pt x="57" y="63"/>
                    <a:pt x="58" y="61"/>
                    <a:pt x="58" y="60"/>
                  </a:cubicBezTo>
                  <a:cubicBezTo>
                    <a:pt x="58" y="59"/>
                    <a:pt x="58" y="58"/>
                    <a:pt x="58" y="58"/>
                  </a:cubicBezTo>
                  <a:cubicBezTo>
                    <a:pt x="58" y="56"/>
                    <a:pt x="57" y="55"/>
                    <a:pt x="56" y="55"/>
                  </a:cubicBezTo>
                  <a:cubicBezTo>
                    <a:pt x="55" y="54"/>
                    <a:pt x="54" y="54"/>
                    <a:pt x="53" y="54"/>
                  </a:cubicBezTo>
                  <a:cubicBezTo>
                    <a:pt x="52" y="54"/>
                    <a:pt x="50" y="54"/>
                    <a:pt x="49" y="55"/>
                  </a:cubicBezTo>
                  <a:cubicBezTo>
                    <a:pt x="47" y="57"/>
                    <a:pt x="44" y="59"/>
                    <a:pt x="43" y="62"/>
                  </a:cubicBezTo>
                  <a:cubicBezTo>
                    <a:pt x="42" y="65"/>
                    <a:pt x="43" y="67"/>
                    <a:pt x="45" y="69"/>
                  </a:cubicBezTo>
                  <a:cubicBezTo>
                    <a:pt x="48" y="70"/>
                    <a:pt x="51" y="72"/>
                    <a:pt x="54" y="72"/>
                  </a:cubicBezTo>
                  <a:cubicBezTo>
                    <a:pt x="58" y="73"/>
                    <a:pt x="62" y="72"/>
                    <a:pt x="64" y="71"/>
                  </a:cubicBezTo>
                  <a:cubicBezTo>
                    <a:pt x="68" y="69"/>
                    <a:pt x="70" y="65"/>
                    <a:pt x="69" y="58"/>
                  </a:cubicBezTo>
                  <a:cubicBezTo>
                    <a:pt x="68" y="49"/>
                    <a:pt x="57" y="44"/>
                    <a:pt x="46" y="42"/>
                  </a:cubicBezTo>
                  <a:cubicBezTo>
                    <a:pt x="45" y="42"/>
                    <a:pt x="44" y="42"/>
                    <a:pt x="44" y="42"/>
                  </a:cubicBezTo>
                  <a:cubicBezTo>
                    <a:pt x="51" y="40"/>
                    <a:pt x="57" y="39"/>
                    <a:pt x="62" y="38"/>
                  </a:cubicBezTo>
                  <a:cubicBezTo>
                    <a:pt x="69" y="37"/>
                    <a:pt x="73" y="36"/>
                    <a:pt x="74" y="36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6" y="35"/>
                    <a:pt x="79" y="35"/>
                    <a:pt x="82" y="34"/>
                  </a:cubicBezTo>
                  <a:cubicBezTo>
                    <a:pt x="86" y="33"/>
                    <a:pt x="90" y="33"/>
                    <a:pt x="93" y="31"/>
                  </a:cubicBezTo>
                  <a:cubicBezTo>
                    <a:pt x="101" y="27"/>
                    <a:pt x="95" y="20"/>
                    <a:pt x="89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3"/>
                    <a:pt x="88" y="23"/>
                    <a:pt x="87" y="24"/>
                  </a:cubicBezTo>
                  <a:cubicBezTo>
                    <a:pt x="86" y="24"/>
                    <a:pt x="85" y="25"/>
                    <a:pt x="84" y="26"/>
                  </a:cubicBezTo>
                  <a:cubicBezTo>
                    <a:pt x="79" y="28"/>
                    <a:pt x="73" y="32"/>
                    <a:pt x="70" y="34"/>
                  </a:cubicBezTo>
                  <a:cubicBezTo>
                    <a:pt x="68" y="35"/>
                    <a:pt x="66" y="35"/>
                    <a:pt x="63" y="36"/>
                  </a:cubicBezTo>
                  <a:cubicBezTo>
                    <a:pt x="59" y="36"/>
                    <a:pt x="54" y="37"/>
                    <a:pt x="48" y="39"/>
                  </a:cubicBezTo>
                  <a:cubicBezTo>
                    <a:pt x="56" y="34"/>
                    <a:pt x="62" y="28"/>
                    <a:pt x="64" y="22"/>
                  </a:cubicBezTo>
                  <a:cubicBezTo>
                    <a:pt x="64" y="20"/>
                    <a:pt x="64" y="17"/>
                    <a:pt x="63" y="14"/>
                  </a:cubicBezTo>
                  <a:cubicBezTo>
                    <a:pt x="63" y="11"/>
                    <a:pt x="61" y="8"/>
                    <a:pt x="59" y="6"/>
                  </a:cubicBezTo>
                  <a:cubicBezTo>
                    <a:pt x="57" y="3"/>
                    <a:pt x="55" y="1"/>
                    <a:pt x="52" y="1"/>
                  </a:cubicBezTo>
                  <a:cubicBezTo>
                    <a:pt x="50" y="0"/>
                    <a:pt x="49" y="0"/>
                    <a:pt x="47" y="1"/>
                  </a:cubicBezTo>
                  <a:cubicBezTo>
                    <a:pt x="45" y="2"/>
                    <a:pt x="42" y="4"/>
                    <a:pt x="41" y="7"/>
                  </a:cubicBezTo>
                  <a:cubicBezTo>
                    <a:pt x="40" y="10"/>
                    <a:pt x="39" y="12"/>
                    <a:pt x="38" y="14"/>
                  </a:cubicBezTo>
                  <a:cubicBezTo>
                    <a:pt x="38" y="17"/>
                    <a:pt x="38" y="19"/>
                    <a:pt x="39" y="21"/>
                  </a:cubicBezTo>
                  <a:cubicBezTo>
                    <a:pt x="39" y="23"/>
                    <a:pt x="40" y="25"/>
                    <a:pt x="42" y="26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5" y="27"/>
                    <a:pt x="48" y="27"/>
                    <a:pt x="51" y="27"/>
                  </a:cubicBezTo>
                  <a:cubicBezTo>
                    <a:pt x="54" y="26"/>
                    <a:pt x="57" y="24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62" y="14"/>
                    <a:pt x="60" y="11"/>
                    <a:pt x="57" y="9"/>
                  </a:cubicBezTo>
                  <a:cubicBezTo>
                    <a:pt x="56" y="9"/>
                    <a:pt x="54" y="8"/>
                    <a:pt x="53" y="8"/>
                  </a:cubicBezTo>
                  <a:cubicBezTo>
                    <a:pt x="51" y="8"/>
                    <a:pt x="50" y="8"/>
                    <a:pt x="48" y="9"/>
                  </a:cubicBezTo>
                  <a:cubicBezTo>
                    <a:pt x="45" y="10"/>
                    <a:pt x="42" y="12"/>
                    <a:pt x="43" y="15"/>
                  </a:cubicBezTo>
                  <a:cubicBezTo>
                    <a:pt x="43" y="17"/>
                    <a:pt x="47" y="19"/>
                    <a:pt x="50" y="20"/>
                  </a:cubicBezTo>
                  <a:cubicBezTo>
                    <a:pt x="50" y="20"/>
                    <a:pt x="51" y="21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21"/>
                    <a:pt x="53" y="20"/>
                    <a:pt x="53" y="20"/>
                  </a:cubicBezTo>
                  <a:cubicBezTo>
                    <a:pt x="54" y="19"/>
                    <a:pt x="55" y="18"/>
                    <a:pt x="54" y="16"/>
                  </a:cubicBezTo>
                  <a:cubicBezTo>
                    <a:pt x="53" y="13"/>
                    <a:pt x="52" y="12"/>
                    <a:pt x="52" y="12"/>
                  </a:cubicBezTo>
                  <a:cubicBezTo>
                    <a:pt x="51" y="11"/>
                    <a:pt x="50" y="12"/>
                    <a:pt x="50" y="12"/>
                  </a:cubicBezTo>
                  <a:cubicBezTo>
                    <a:pt x="49" y="13"/>
                    <a:pt x="48" y="14"/>
                    <a:pt x="49" y="15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0" y="16"/>
                    <a:pt x="50" y="16"/>
                    <a:pt x="50" y="15"/>
                  </a:cubicBezTo>
                  <a:cubicBezTo>
                    <a:pt x="50" y="15"/>
                    <a:pt x="50" y="14"/>
                    <a:pt x="51" y="14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5"/>
                    <a:pt x="52" y="16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8"/>
                    <a:pt x="51" y="18"/>
                    <a:pt x="51" y="18"/>
                  </a:cubicBezTo>
                  <a:cubicBezTo>
                    <a:pt x="48" y="17"/>
                    <a:pt x="45" y="14"/>
                    <a:pt x="44" y="13"/>
                  </a:cubicBezTo>
                  <a:cubicBezTo>
                    <a:pt x="44" y="12"/>
                    <a:pt x="46" y="12"/>
                    <a:pt x="48" y="11"/>
                  </a:cubicBezTo>
                  <a:cubicBezTo>
                    <a:pt x="49" y="11"/>
                    <a:pt x="51" y="11"/>
                    <a:pt x="52" y="11"/>
                  </a:cubicBezTo>
                  <a:cubicBezTo>
                    <a:pt x="53" y="11"/>
                    <a:pt x="55" y="11"/>
                    <a:pt x="56" y="12"/>
                  </a:cubicBezTo>
                  <a:cubicBezTo>
                    <a:pt x="58" y="13"/>
                    <a:pt x="60" y="15"/>
                    <a:pt x="58" y="19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7" y="22"/>
                    <a:pt x="54" y="23"/>
                    <a:pt x="51" y="24"/>
                  </a:cubicBezTo>
                  <a:cubicBezTo>
                    <a:pt x="48" y="25"/>
                    <a:pt x="46" y="24"/>
                    <a:pt x="44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2" y="22"/>
                    <a:pt x="41" y="21"/>
                    <a:pt x="40" y="19"/>
                  </a:cubicBezTo>
                  <a:cubicBezTo>
                    <a:pt x="40" y="17"/>
                    <a:pt x="40" y="16"/>
                    <a:pt x="40" y="14"/>
                  </a:cubicBezTo>
                  <a:cubicBezTo>
                    <a:pt x="40" y="12"/>
                    <a:pt x="41" y="10"/>
                    <a:pt x="42" y="8"/>
                  </a:cubicBezTo>
                  <a:cubicBezTo>
                    <a:pt x="43" y="6"/>
                    <a:pt x="45" y="4"/>
                    <a:pt x="47" y="3"/>
                  </a:cubicBezTo>
                  <a:cubicBezTo>
                    <a:pt x="48" y="3"/>
                    <a:pt x="50" y="3"/>
                    <a:pt x="51" y="3"/>
                  </a:cubicBezTo>
                  <a:cubicBezTo>
                    <a:pt x="53" y="4"/>
                    <a:pt x="56" y="6"/>
                    <a:pt x="58" y="8"/>
                  </a:cubicBezTo>
                  <a:cubicBezTo>
                    <a:pt x="60" y="10"/>
                    <a:pt x="61" y="13"/>
                    <a:pt x="62" y="16"/>
                  </a:cubicBezTo>
                  <a:cubicBezTo>
                    <a:pt x="63" y="18"/>
                    <a:pt x="63" y="21"/>
                    <a:pt x="63" y="22"/>
                  </a:cubicBezTo>
                  <a:cubicBezTo>
                    <a:pt x="61" y="29"/>
                    <a:pt x="52" y="35"/>
                    <a:pt x="42" y="40"/>
                  </a:cubicBezTo>
                  <a:cubicBezTo>
                    <a:pt x="40" y="40"/>
                    <a:pt x="38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3" y="41"/>
                    <a:pt x="30" y="41"/>
                    <a:pt x="28" y="41"/>
                  </a:cubicBezTo>
                  <a:cubicBezTo>
                    <a:pt x="25" y="42"/>
                    <a:pt x="23" y="43"/>
                    <a:pt x="22" y="44"/>
                  </a:cubicBezTo>
                  <a:cubicBezTo>
                    <a:pt x="11" y="47"/>
                    <a:pt x="3" y="49"/>
                    <a:pt x="1" y="50"/>
                  </a:cubicBezTo>
                  <a:cubicBezTo>
                    <a:pt x="0" y="51"/>
                    <a:pt x="0" y="52"/>
                    <a:pt x="0" y="53"/>
                  </a:cubicBezTo>
                  <a:cubicBezTo>
                    <a:pt x="1" y="53"/>
                    <a:pt x="1" y="53"/>
                    <a:pt x="2" y="52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4" y="51"/>
                    <a:pt x="12" y="49"/>
                    <a:pt x="21" y="46"/>
                  </a:cubicBezTo>
                  <a:close/>
                  <a:moveTo>
                    <a:pt x="75" y="33"/>
                  </a:moveTo>
                  <a:cubicBezTo>
                    <a:pt x="74" y="33"/>
                    <a:pt x="73" y="34"/>
                    <a:pt x="71" y="34"/>
                  </a:cubicBezTo>
                  <a:cubicBezTo>
                    <a:pt x="73" y="33"/>
                    <a:pt x="79" y="30"/>
                    <a:pt x="83" y="28"/>
                  </a:cubicBezTo>
                  <a:cubicBezTo>
                    <a:pt x="85" y="27"/>
                    <a:pt x="86" y="27"/>
                    <a:pt x="87" y="26"/>
                  </a:cubicBezTo>
                  <a:cubicBezTo>
                    <a:pt x="87" y="26"/>
                    <a:pt x="88" y="25"/>
                    <a:pt x="88" y="25"/>
                  </a:cubicBezTo>
                  <a:cubicBezTo>
                    <a:pt x="88" y="25"/>
                    <a:pt x="88" y="25"/>
                    <a:pt x="88" y="25"/>
                  </a:cubicBezTo>
                  <a:cubicBezTo>
                    <a:pt x="88" y="25"/>
                    <a:pt x="88" y="25"/>
                    <a:pt x="88" y="25"/>
                  </a:cubicBezTo>
                  <a:cubicBezTo>
                    <a:pt x="90" y="25"/>
                    <a:pt x="92" y="25"/>
                    <a:pt x="94" y="26"/>
                  </a:cubicBezTo>
                  <a:cubicBezTo>
                    <a:pt x="95" y="26"/>
                    <a:pt x="95" y="27"/>
                    <a:pt x="95" y="27"/>
                  </a:cubicBezTo>
                  <a:cubicBezTo>
                    <a:pt x="96" y="27"/>
                    <a:pt x="96" y="27"/>
                    <a:pt x="96" y="28"/>
                  </a:cubicBezTo>
                  <a:cubicBezTo>
                    <a:pt x="96" y="28"/>
                    <a:pt x="95" y="28"/>
                    <a:pt x="94" y="28"/>
                  </a:cubicBezTo>
                  <a:cubicBezTo>
                    <a:pt x="91" y="30"/>
                    <a:pt x="87" y="31"/>
                    <a:pt x="82" y="32"/>
                  </a:cubicBezTo>
                  <a:cubicBezTo>
                    <a:pt x="80" y="32"/>
                    <a:pt x="77" y="33"/>
                    <a:pt x="75" y="33"/>
                  </a:cubicBezTo>
                  <a:cubicBezTo>
                    <a:pt x="75" y="33"/>
                    <a:pt x="75" y="33"/>
                    <a:pt x="75" y="33"/>
                  </a:cubicBezTo>
                  <a:close/>
                  <a:moveTo>
                    <a:pt x="53" y="18"/>
                  </a:move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4" y="18"/>
                    <a:pt x="53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79"/>
            <p:cNvSpPr>
              <a:spLocks noEditPoints="1"/>
            </p:cNvSpPr>
            <p:nvPr/>
          </p:nvSpPr>
          <p:spPr bwMode="auto">
            <a:xfrm>
              <a:off x="4512" y="708"/>
              <a:ext cx="44" cy="54"/>
            </a:xfrm>
            <a:custGeom>
              <a:avLst/>
              <a:gdLst>
                <a:gd name="T0" fmla="*/ 51 w 65"/>
                <a:gd name="T1" fmla="*/ 19 h 80"/>
                <a:gd name="T2" fmla="*/ 42 w 65"/>
                <a:gd name="T3" fmla="*/ 27 h 80"/>
                <a:gd name="T4" fmla="*/ 6 w 65"/>
                <a:gd name="T5" fmla="*/ 35 h 80"/>
                <a:gd name="T6" fmla="*/ 19 w 65"/>
                <a:gd name="T7" fmla="*/ 17 h 80"/>
                <a:gd name="T8" fmla="*/ 20 w 65"/>
                <a:gd name="T9" fmla="*/ 28 h 80"/>
                <a:gd name="T10" fmla="*/ 14 w 65"/>
                <a:gd name="T11" fmla="*/ 28 h 80"/>
                <a:gd name="T12" fmla="*/ 15 w 65"/>
                <a:gd name="T13" fmla="*/ 24 h 80"/>
                <a:gd name="T14" fmla="*/ 18 w 65"/>
                <a:gd name="T15" fmla="*/ 26 h 80"/>
                <a:gd name="T16" fmla="*/ 16 w 65"/>
                <a:gd name="T17" fmla="*/ 28 h 80"/>
                <a:gd name="T18" fmla="*/ 17 w 65"/>
                <a:gd name="T19" fmla="*/ 22 h 80"/>
                <a:gd name="T20" fmla="*/ 12 w 65"/>
                <a:gd name="T21" fmla="*/ 25 h 80"/>
                <a:gd name="T22" fmla="*/ 18 w 65"/>
                <a:gd name="T23" fmla="*/ 32 h 80"/>
                <a:gd name="T24" fmla="*/ 24 w 65"/>
                <a:gd name="T25" fmla="*/ 18 h 80"/>
                <a:gd name="T26" fmla="*/ 2 w 65"/>
                <a:gd name="T27" fmla="*/ 24 h 80"/>
                <a:gd name="T28" fmla="*/ 36 w 65"/>
                <a:gd name="T29" fmla="*/ 35 h 80"/>
                <a:gd name="T30" fmla="*/ 15 w 65"/>
                <a:gd name="T31" fmla="*/ 58 h 80"/>
                <a:gd name="T32" fmla="*/ 2 w 65"/>
                <a:gd name="T33" fmla="*/ 79 h 80"/>
                <a:gd name="T34" fmla="*/ 10 w 65"/>
                <a:gd name="T35" fmla="*/ 77 h 80"/>
                <a:gd name="T36" fmla="*/ 10 w 65"/>
                <a:gd name="T37" fmla="*/ 77 h 80"/>
                <a:gd name="T38" fmla="*/ 19 w 65"/>
                <a:gd name="T39" fmla="*/ 57 h 80"/>
                <a:gd name="T40" fmla="*/ 31 w 65"/>
                <a:gd name="T41" fmla="*/ 63 h 80"/>
                <a:gd name="T42" fmla="*/ 53 w 65"/>
                <a:gd name="T43" fmla="*/ 73 h 80"/>
                <a:gd name="T44" fmla="*/ 56 w 65"/>
                <a:gd name="T45" fmla="*/ 54 h 80"/>
                <a:gd name="T46" fmla="*/ 46 w 65"/>
                <a:gd name="T47" fmla="*/ 48 h 80"/>
                <a:gd name="T48" fmla="*/ 36 w 65"/>
                <a:gd name="T49" fmla="*/ 62 h 80"/>
                <a:gd name="T50" fmla="*/ 44 w 65"/>
                <a:gd name="T51" fmla="*/ 69 h 80"/>
                <a:gd name="T52" fmla="*/ 52 w 65"/>
                <a:gd name="T53" fmla="*/ 56 h 80"/>
                <a:gd name="T54" fmla="*/ 42 w 65"/>
                <a:gd name="T55" fmla="*/ 57 h 80"/>
                <a:gd name="T56" fmla="*/ 47 w 65"/>
                <a:gd name="T57" fmla="*/ 64 h 80"/>
                <a:gd name="T58" fmla="*/ 46 w 65"/>
                <a:gd name="T59" fmla="*/ 59 h 80"/>
                <a:gd name="T60" fmla="*/ 46 w 65"/>
                <a:gd name="T61" fmla="*/ 62 h 80"/>
                <a:gd name="T62" fmla="*/ 43 w 65"/>
                <a:gd name="T63" fmla="*/ 60 h 80"/>
                <a:gd name="T64" fmla="*/ 52 w 65"/>
                <a:gd name="T65" fmla="*/ 59 h 80"/>
                <a:gd name="T66" fmla="*/ 43 w 65"/>
                <a:gd name="T67" fmla="*/ 67 h 80"/>
                <a:gd name="T68" fmla="*/ 37 w 65"/>
                <a:gd name="T69" fmla="*/ 62 h 80"/>
                <a:gd name="T70" fmla="*/ 47 w 65"/>
                <a:gd name="T71" fmla="*/ 50 h 80"/>
                <a:gd name="T72" fmla="*/ 57 w 65"/>
                <a:gd name="T73" fmla="*/ 61 h 80"/>
                <a:gd name="T74" fmla="*/ 44 w 65"/>
                <a:gd name="T75" fmla="*/ 71 h 80"/>
                <a:gd name="T76" fmla="*/ 38 w 65"/>
                <a:gd name="T77" fmla="*/ 36 h 80"/>
                <a:gd name="T78" fmla="*/ 49 w 65"/>
                <a:gd name="T79" fmla="*/ 26 h 80"/>
                <a:gd name="T80" fmla="*/ 64 w 65"/>
                <a:gd name="T81" fmla="*/ 1 h 80"/>
                <a:gd name="T82" fmla="*/ 51 w 65"/>
                <a:gd name="T83" fmla="*/ 18 h 80"/>
                <a:gd name="T84" fmla="*/ 12 w 65"/>
                <a:gd name="T85" fmla="*/ 70 h 80"/>
                <a:gd name="T86" fmla="*/ 9 w 65"/>
                <a:gd name="T87" fmla="*/ 75 h 80"/>
                <a:gd name="T88" fmla="*/ 3 w 65"/>
                <a:gd name="T89" fmla="*/ 78 h 80"/>
                <a:gd name="T90" fmla="*/ 16 w 65"/>
                <a:gd name="T91" fmla="*/ 60 h 80"/>
                <a:gd name="T92" fmla="*/ 42 w 65"/>
                <a:gd name="T93" fmla="*/ 6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5" h="80">
                  <a:moveTo>
                    <a:pt x="51" y="18"/>
                  </a:moveTo>
                  <a:cubicBezTo>
                    <a:pt x="51" y="18"/>
                    <a:pt x="51" y="18"/>
                    <a:pt x="51" y="18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49" y="19"/>
                    <a:pt x="48" y="20"/>
                    <a:pt x="46" y="22"/>
                  </a:cubicBezTo>
                  <a:cubicBezTo>
                    <a:pt x="45" y="23"/>
                    <a:pt x="43" y="25"/>
                    <a:pt x="42" y="27"/>
                  </a:cubicBezTo>
                  <a:cubicBezTo>
                    <a:pt x="41" y="28"/>
                    <a:pt x="40" y="29"/>
                    <a:pt x="39" y="30"/>
                  </a:cubicBezTo>
                  <a:cubicBezTo>
                    <a:pt x="37" y="32"/>
                    <a:pt x="35" y="33"/>
                    <a:pt x="33" y="34"/>
                  </a:cubicBezTo>
                  <a:cubicBezTo>
                    <a:pt x="23" y="38"/>
                    <a:pt x="11" y="41"/>
                    <a:pt x="6" y="35"/>
                  </a:cubicBezTo>
                  <a:cubicBezTo>
                    <a:pt x="2" y="32"/>
                    <a:pt x="2" y="29"/>
                    <a:pt x="3" y="26"/>
                  </a:cubicBezTo>
                  <a:cubicBezTo>
                    <a:pt x="4" y="23"/>
                    <a:pt x="7" y="21"/>
                    <a:pt x="10" y="19"/>
                  </a:cubicBezTo>
                  <a:cubicBezTo>
                    <a:pt x="13" y="18"/>
                    <a:pt x="16" y="17"/>
                    <a:pt x="19" y="17"/>
                  </a:cubicBezTo>
                  <a:cubicBezTo>
                    <a:pt x="21" y="17"/>
                    <a:pt x="23" y="17"/>
                    <a:pt x="23" y="18"/>
                  </a:cubicBezTo>
                  <a:cubicBezTo>
                    <a:pt x="23" y="21"/>
                    <a:pt x="23" y="23"/>
                    <a:pt x="22" y="25"/>
                  </a:cubicBezTo>
                  <a:cubicBezTo>
                    <a:pt x="22" y="27"/>
                    <a:pt x="21" y="28"/>
                    <a:pt x="20" y="28"/>
                  </a:cubicBezTo>
                  <a:cubicBezTo>
                    <a:pt x="19" y="29"/>
                    <a:pt x="18" y="30"/>
                    <a:pt x="17" y="30"/>
                  </a:cubicBezTo>
                  <a:cubicBezTo>
                    <a:pt x="16" y="29"/>
                    <a:pt x="16" y="29"/>
                    <a:pt x="15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6"/>
                    <a:pt x="14" y="26"/>
                    <a:pt x="15" y="25"/>
                  </a:cubicBezTo>
                  <a:cubicBezTo>
                    <a:pt x="15" y="25"/>
                    <a:pt x="15" y="25"/>
                    <a:pt x="15" y="24"/>
                  </a:cubicBezTo>
                  <a:cubicBezTo>
                    <a:pt x="16" y="24"/>
                    <a:pt x="17" y="24"/>
                    <a:pt x="17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6"/>
                  </a:cubicBezTo>
                  <a:cubicBezTo>
                    <a:pt x="17" y="26"/>
                    <a:pt x="17" y="26"/>
                    <a:pt x="16" y="26"/>
                  </a:cubicBezTo>
                  <a:cubicBezTo>
                    <a:pt x="15" y="26"/>
                    <a:pt x="15" y="26"/>
                    <a:pt x="15" y="27"/>
                  </a:cubicBezTo>
                  <a:cubicBezTo>
                    <a:pt x="15" y="27"/>
                    <a:pt x="16" y="28"/>
                    <a:pt x="16" y="28"/>
                  </a:cubicBezTo>
                  <a:cubicBezTo>
                    <a:pt x="17" y="29"/>
                    <a:pt x="18" y="29"/>
                    <a:pt x="19" y="28"/>
                  </a:cubicBezTo>
                  <a:cubicBezTo>
                    <a:pt x="19" y="27"/>
                    <a:pt x="19" y="26"/>
                    <a:pt x="19" y="25"/>
                  </a:cubicBezTo>
                  <a:cubicBezTo>
                    <a:pt x="19" y="24"/>
                    <a:pt x="18" y="23"/>
                    <a:pt x="17" y="22"/>
                  </a:cubicBezTo>
                  <a:cubicBezTo>
                    <a:pt x="17" y="21"/>
                    <a:pt x="16" y="21"/>
                    <a:pt x="14" y="22"/>
                  </a:cubicBezTo>
                  <a:cubicBezTo>
                    <a:pt x="14" y="22"/>
                    <a:pt x="14" y="22"/>
                    <a:pt x="14" y="23"/>
                  </a:cubicBezTo>
                  <a:cubicBezTo>
                    <a:pt x="13" y="23"/>
                    <a:pt x="13" y="24"/>
                    <a:pt x="12" y="25"/>
                  </a:cubicBezTo>
                  <a:cubicBezTo>
                    <a:pt x="12" y="26"/>
                    <a:pt x="12" y="28"/>
                    <a:pt x="13" y="29"/>
                  </a:cubicBezTo>
                  <a:cubicBezTo>
                    <a:pt x="14" y="30"/>
                    <a:pt x="14" y="30"/>
                    <a:pt x="15" y="31"/>
                  </a:cubicBezTo>
                  <a:cubicBezTo>
                    <a:pt x="16" y="32"/>
                    <a:pt x="17" y="32"/>
                    <a:pt x="18" y="32"/>
                  </a:cubicBezTo>
                  <a:cubicBezTo>
                    <a:pt x="19" y="32"/>
                    <a:pt x="20" y="32"/>
                    <a:pt x="21" y="31"/>
                  </a:cubicBezTo>
                  <a:cubicBezTo>
                    <a:pt x="22" y="30"/>
                    <a:pt x="23" y="29"/>
                    <a:pt x="24" y="27"/>
                  </a:cubicBezTo>
                  <a:cubicBezTo>
                    <a:pt x="24" y="25"/>
                    <a:pt x="25" y="22"/>
                    <a:pt x="24" y="18"/>
                  </a:cubicBezTo>
                  <a:cubicBezTo>
                    <a:pt x="24" y="16"/>
                    <a:pt x="21" y="14"/>
                    <a:pt x="18" y="14"/>
                  </a:cubicBezTo>
                  <a:cubicBezTo>
                    <a:pt x="16" y="14"/>
                    <a:pt x="12" y="15"/>
                    <a:pt x="9" y="17"/>
                  </a:cubicBezTo>
                  <a:cubicBezTo>
                    <a:pt x="6" y="19"/>
                    <a:pt x="3" y="21"/>
                    <a:pt x="2" y="24"/>
                  </a:cubicBezTo>
                  <a:cubicBezTo>
                    <a:pt x="0" y="28"/>
                    <a:pt x="1" y="32"/>
                    <a:pt x="6" y="37"/>
                  </a:cubicBezTo>
                  <a:cubicBezTo>
                    <a:pt x="12" y="43"/>
                    <a:pt x="24" y="41"/>
                    <a:pt x="34" y="36"/>
                  </a:cubicBezTo>
                  <a:cubicBezTo>
                    <a:pt x="34" y="36"/>
                    <a:pt x="35" y="36"/>
                    <a:pt x="36" y="35"/>
                  </a:cubicBezTo>
                  <a:cubicBezTo>
                    <a:pt x="31" y="40"/>
                    <a:pt x="26" y="45"/>
                    <a:pt x="23" y="49"/>
                  </a:cubicBezTo>
                  <a:cubicBezTo>
                    <a:pt x="18" y="54"/>
                    <a:pt x="15" y="57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3" y="60"/>
                    <a:pt x="11" y="62"/>
                    <a:pt x="9" y="64"/>
                  </a:cubicBezTo>
                  <a:cubicBezTo>
                    <a:pt x="7" y="67"/>
                    <a:pt x="4" y="70"/>
                    <a:pt x="2" y="73"/>
                  </a:cubicBezTo>
                  <a:cubicBezTo>
                    <a:pt x="1" y="76"/>
                    <a:pt x="1" y="78"/>
                    <a:pt x="2" y="79"/>
                  </a:cubicBezTo>
                  <a:cubicBezTo>
                    <a:pt x="2" y="80"/>
                    <a:pt x="2" y="80"/>
                    <a:pt x="3" y="80"/>
                  </a:cubicBezTo>
                  <a:cubicBezTo>
                    <a:pt x="4" y="80"/>
                    <a:pt x="4" y="80"/>
                    <a:pt x="5" y="80"/>
                  </a:cubicBezTo>
                  <a:cubicBezTo>
                    <a:pt x="7" y="80"/>
                    <a:pt x="9" y="79"/>
                    <a:pt x="10" y="77"/>
                  </a:cubicBezTo>
                  <a:cubicBezTo>
                    <a:pt x="10" y="77"/>
                    <a:pt x="10" y="77"/>
                    <a:pt x="10" y="77"/>
                  </a:cubicBezTo>
                  <a:cubicBezTo>
                    <a:pt x="10" y="77"/>
                    <a:pt x="10" y="77"/>
                    <a:pt x="10" y="77"/>
                  </a:cubicBezTo>
                  <a:cubicBezTo>
                    <a:pt x="10" y="77"/>
                    <a:pt x="10" y="77"/>
                    <a:pt x="10" y="77"/>
                  </a:cubicBezTo>
                  <a:cubicBezTo>
                    <a:pt x="10" y="77"/>
                    <a:pt x="11" y="76"/>
                    <a:pt x="11" y="75"/>
                  </a:cubicBezTo>
                  <a:cubicBezTo>
                    <a:pt x="12" y="74"/>
                    <a:pt x="12" y="73"/>
                    <a:pt x="13" y="72"/>
                  </a:cubicBezTo>
                  <a:cubicBezTo>
                    <a:pt x="15" y="67"/>
                    <a:pt x="18" y="60"/>
                    <a:pt x="19" y="57"/>
                  </a:cubicBezTo>
                  <a:cubicBezTo>
                    <a:pt x="20" y="55"/>
                    <a:pt x="22" y="53"/>
                    <a:pt x="24" y="52"/>
                  </a:cubicBezTo>
                  <a:cubicBezTo>
                    <a:pt x="27" y="48"/>
                    <a:pt x="30" y="45"/>
                    <a:pt x="34" y="41"/>
                  </a:cubicBezTo>
                  <a:cubicBezTo>
                    <a:pt x="30" y="49"/>
                    <a:pt x="29" y="57"/>
                    <a:pt x="31" y="63"/>
                  </a:cubicBezTo>
                  <a:cubicBezTo>
                    <a:pt x="32" y="65"/>
                    <a:pt x="34" y="68"/>
                    <a:pt x="36" y="69"/>
                  </a:cubicBezTo>
                  <a:cubicBezTo>
                    <a:pt x="39" y="71"/>
                    <a:pt x="42" y="73"/>
                    <a:pt x="45" y="73"/>
                  </a:cubicBezTo>
                  <a:cubicBezTo>
                    <a:pt x="48" y="74"/>
                    <a:pt x="51" y="74"/>
                    <a:pt x="53" y="73"/>
                  </a:cubicBezTo>
                  <a:cubicBezTo>
                    <a:pt x="55" y="73"/>
                    <a:pt x="56" y="72"/>
                    <a:pt x="57" y="70"/>
                  </a:cubicBezTo>
                  <a:cubicBezTo>
                    <a:pt x="58" y="68"/>
                    <a:pt x="59" y="65"/>
                    <a:pt x="58" y="61"/>
                  </a:cubicBezTo>
                  <a:cubicBezTo>
                    <a:pt x="58" y="59"/>
                    <a:pt x="57" y="56"/>
                    <a:pt x="56" y="54"/>
                  </a:cubicBezTo>
                  <a:cubicBezTo>
                    <a:pt x="55" y="52"/>
                    <a:pt x="53" y="50"/>
                    <a:pt x="52" y="49"/>
                  </a:cubicBezTo>
                  <a:cubicBezTo>
                    <a:pt x="50" y="48"/>
                    <a:pt x="48" y="47"/>
                    <a:pt x="46" y="47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4" y="48"/>
                    <a:pt x="41" y="49"/>
                    <a:pt x="39" y="52"/>
                  </a:cubicBezTo>
                  <a:cubicBezTo>
                    <a:pt x="37" y="54"/>
                    <a:pt x="36" y="57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7" y="68"/>
                    <a:pt x="41" y="70"/>
                    <a:pt x="44" y="69"/>
                  </a:cubicBezTo>
                  <a:cubicBezTo>
                    <a:pt x="45" y="69"/>
                    <a:pt x="47" y="68"/>
                    <a:pt x="48" y="68"/>
                  </a:cubicBezTo>
                  <a:cubicBezTo>
                    <a:pt x="49" y="67"/>
                    <a:pt x="50" y="66"/>
                    <a:pt x="51" y="65"/>
                  </a:cubicBezTo>
                  <a:cubicBezTo>
                    <a:pt x="54" y="62"/>
                    <a:pt x="55" y="59"/>
                    <a:pt x="52" y="56"/>
                  </a:cubicBezTo>
                  <a:cubicBezTo>
                    <a:pt x="51" y="55"/>
                    <a:pt x="47" y="55"/>
                    <a:pt x="44" y="56"/>
                  </a:cubicBezTo>
                  <a:cubicBezTo>
                    <a:pt x="43" y="56"/>
                    <a:pt x="42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1" y="57"/>
                    <a:pt x="41" y="58"/>
                    <a:pt x="41" y="59"/>
                  </a:cubicBezTo>
                  <a:cubicBezTo>
                    <a:pt x="40" y="60"/>
                    <a:pt x="41" y="61"/>
                    <a:pt x="42" y="62"/>
                  </a:cubicBezTo>
                  <a:cubicBezTo>
                    <a:pt x="45" y="64"/>
                    <a:pt x="46" y="64"/>
                    <a:pt x="47" y="64"/>
                  </a:cubicBezTo>
                  <a:cubicBezTo>
                    <a:pt x="48" y="64"/>
                    <a:pt x="48" y="63"/>
                    <a:pt x="48" y="63"/>
                  </a:cubicBezTo>
                  <a:cubicBezTo>
                    <a:pt x="48" y="62"/>
                    <a:pt x="48" y="60"/>
                    <a:pt x="47" y="60"/>
                  </a:cubicBezTo>
                  <a:cubicBezTo>
                    <a:pt x="47" y="59"/>
                    <a:pt x="47" y="59"/>
                    <a:pt x="46" y="59"/>
                  </a:cubicBezTo>
                  <a:cubicBezTo>
                    <a:pt x="46" y="59"/>
                    <a:pt x="46" y="60"/>
                    <a:pt x="46" y="61"/>
                  </a:cubicBezTo>
                  <a:cubicBezTo>
                    <a:pt x="46" y="61"/>
                    <a:pt x="46" y="61"/>
                    <a:pt x="46" y="62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46" y="62"/>
                    <a:pt x="44" y="61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3" y="60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3" y="59"/>
                    <a:pt x="44" y="59"/>
                    <a:pt x="44" y="59"/>
                  </a:cubicBezTo>
                  <a:cubicBezTo>
                    <a:pt x="47" y="58"/>
                    <a:pt x="51" y="58"/>
                    <a:pt x="52" y="59"/>
                  </a:cubicBezTo>
                  <a:cubicBezTo>
                    <a:pt x="53" y="59"/>
                    <a:pt x="52" y="61"/>
                    <a:pt x="50" y="62"/>
                  </a:cubicBezTo>
                  <a:cubicBezTo>
                    <a:pt x="50" y="63"/>
                    <a:pt x="48" y="64"/>
                    <a:pt x="47" y="65"/>
                  </a:cubicBezTo>
                  <a:cubicBezTo>
                    <a:pt x="46" y="66"/>
                    <a:pt x="45" y="66"/>
                    <a:pt x="43" y="67"/>
                  </a:cubicBezTo>
                  <a:cubicBezTo>
                    <a:pt x="41" y="67"/>
                    <a:pt x="38" y="66"/>
                    <a:pt x="37" y="62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7" y="59"/>
                    <a:pt x="38" y="56"/>
                    <a:pt x="40" y="54"/>
                  </a:cubicBezTo>
                  <a:cubicBezTo>
                    <a:pt x="42" y="52"/>
                    <a:pt x="45" y="51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9" y="50"/>
                    <a:pt x="50" y="50"/>
                    <a:pt x="52" y="51"/>
                  </a:cubicBezTo>
                  <a:cubicBezTo>
                    <a:pt x="53" y="53"/>
                    <a:pt x="54" y="54"/>
                    <a:pt x="55" y="56"/>
                  </a:cubicBezTo>
                  <a:cubicBezTo>
                    <a:pt x="56" y="57"/>
                    <a:pt x="57" y="59"/>
                    <a:pt x="57" y="61"/>
                  </a:cubicBezTo>
                  <a:cubicBezTo>
                    <a:pt x="57" y="64"/>
                    <a:pt x="57" y="66"/>
                    <a:pt x="56" y="68"/>
                  </a:cubicBezTo>
                  <a:cubicBezTo>
                    <a:pt x="55" y="69"/>
                    <a:pt x="54" y="70"/>
                    <a:pt x="52" y="71"/>
                  </a:cubicBezTo>
                  <a:cubicBezTo>
                    <a:pt x="50" y="72"/>
                    <a:pt x="47" y="72"/>
                    <a:pt x="44" y="71"/>
                  </a:cubicBezTo>
                  <a:cubicBezTo>
                    <a:pt x="41" y="70"/>
                    <a:pt x="38" y="69"/>
                    <a:pt x="36" y="67"/>
                  </a:cubicBezTo>
                  <a:cubicBezTo>
                    <a:pt x="34" y="65"/>
                    <a:pt x="32" y="64"/>
                    <a:pt x="32" y="62"/>
                  </a:cubicBezTo>
                  <a:cubicBezTo>
                    <a:pt x="29" y="56"/>
                    <a:pt x="33" y="45"/>
                    <a:pt x="38" y="36"/>
                  </a:cubicBezTo>
                  <a:cubicBezTo>
                    <a:pt x="39" y="35"/>
                    <a:pt x="41" y="33"/>
                    <a:pt x="42" y="32"/>
                  </a:cubicBezTo>
                  <a:cubicBezTo>
                    <a:pt x="42" y="31"/>
                    <a:pt x="42" y="31"/>
                    <a:pt x="43" y="31"/>
                  </a:cubicBezTo>
                  <a:cubicBezTo>
                    <a:pt x="45" y="30"/>
                    <a:pt x="47" y="28"/>
                    <a:pt x="49" y="26"/>
                  </a:cubicBezTo>
                  <a:cubicBezTo>
                    <a:pt x="51" y="24"/>
                    <a:pt x="52" y="22"/>
                    <a:pt x="52" y="20"/>
                  </a:cubicBezTo>
                  <a:cubicBezTo>
                    <a:pt x="59" y="12"/>
                    <a:pt x="65" y="5"/>
                    <a:pt x="65" y="3"/>
                  </a:cubicBezTo>
                  <a:cubicBezTo>
                    <a:pt x="65" y="2"/>
                    <a:pt x="65" y="1"/>
                    <a:pt x="64" y="1"/>
                  </a:cubicBezTo>
                  <a:cubicBezTo>
                    <a:pt x="63" y="0"/>
                    <a:pt x="63" y="1"/>
                    <a:pt x="63" y="2"/>
                  </a:cubicBezTo>
                  <a:cubicBezTo>
                    <a:pt x="63" y="2"/>
                    <a:pt x="63" y="2"/>
                    <a:pt x="64" y="2"/>
                  </a:cubicBezTo>
                  <a:cubicBezTo>
                    <a:pt x="62" y="5"/>
                    <a:pt x="57" y="11"/>
                    <a:pt x="51" y="18"/>
                  </a:cubicBezTo>
                  <a:close/>
                  <a:moveTo>
                    <a:pt x="16" y="60"/>
                  </a:moveTo>
                  <a:cubicBezTo>
                    <a:pt x="16" y="60"/>
                    <a:pt x="17" y="59"/>
                    <a:pt x="18" y="57"/>
                  </a:cubicBezTo>
                  <a:cubicBezTo>
                    <a:pt x="17" y="60"/>
                    <a:pt x="14" y="65"/>
                    <a:pt x="12" y="70"/>
                  </a:cubicBezTo>
                  <a:cubicBezTo>
                    <a:pt x="11" y="71"/>
                    <a:pt x="11" y="72"/>
                    <a:pt x="10" y="73"/>
                  </a:cubicBezTo>
                  <a:cubicBezTo>
                    <a:pt x="10" y="74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8" y="76"/>
                    <a:pt x="6" y="78"/>
                    <a:pt x="4" y="78"/>
                  </a:cubicBezTo>
                  <a:cubicBezTo>
                    <a:pt x="4" y="78"/>
                    <a:pt x="3" y="78"/>
                    <a:pt x="3" y="78"/>
                  </a:cubicBezTo>
                  <a:cubicBezTo>
                    <a:pt x="2" y="77"/>
                    <a:pt x="2" y="76"/>
                    <a:pt x="3" y="76"/>
                  </a:cubicBezTo>
                  <a:cubicBezTo>
                    <a:pt x="5" y="72"/>
                    <a:pt x="7" y="69"/>
                    <a:pt x="10" y="66"/>
                  </a:cubicBezTo>
                  <a:cubicBezTo>
                    <a:pt x="12" y="64"/>
                    <a:pt x="14" y="62"/>
                    <a:pt x="16" y="60"/>
                  </a:cubicBezTo>
                  <a:cubicBezTo>
                    <a:pt x="16" y="60"/>
                    <a:pt x="16" y="60"/>
                    <a:pt x="16" y="60"/>
                  </a:cubicBezTo>
                  <a:close/>
                  <a:moveTo>
                    <a:pt x="42" y="60"/>
                  </a:move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1"/>
                    <a:pt x="42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80"/>
            <p:cNvSpPr>
              <a:spLocks noEditPoints="1"/>
            </p:cNvSpPr>
            <p:nvPr/>
          </p:nvSpPr>
          <p:spPr bwMode="auto">
            <a:xfrm>
              <a:off x="4491" y="674"/>
              <a:ext cx="64" cy="46"/>
            </a:xfrm>
            <a:custGeom>
              <a:avLst/>
              <a:gdLst>
                <a:gd name="T0" fmla="*/ 75 w 96"/>
                <a:gd name="T1" fmla="*/ 45 h 68"/>
                <a:gd name="T2" fmla="*/ 64 w 96"/>
                <a:gd name="T3" fmla="*/ 39 h 68"/>
                <a:gd name="T4" fmla="*/ 45 w 96"/>
                <a:gd name="T5" fmla="*/ 7 h 68"/>
                <a:gd name="T6" fmla="*/ 66 w 96"/>
                <a:gd name="T7" fmla="*/ 14 h 68"/>
                <a:gd name="T8" fmla="*/ 56 w 96"/>
                <a:gd name="T9" fmla="*/ 19 h 68"/>
                <a:gd name="T10" fmla="*/ 55 w 96"/>
                <a:gd name="T11" fmla="*/ 12 h 68"/>
                <a:gd name="T12" fmla="*/ 58 w 96"/>
                <a:gd name="T13" fmla="*/ 13 h 68"/>
                <a:gd name="T14" fmla="*/ 58 w 96"/>
                <a:gd name="T15" fmla="*/ 16 h 68"/>
                <a:gd name="T16" fmla="*/ 55 w 96"/>
                <a:gd name="T17" fmla="*/ 15 h 68"/>
                <a:gd name="T18" fmla="*/ 61 w 96"/>
                <a:gd name="T19" fmla="*/ 14 h 68"/>
                <a:gd name="T20" fmla="*/ 56 w 96"/>
                <a:gd name="T21" fmla="*/ 10 h 68"/>
                <a:gd name="T22" fmla="*/ 51 w 96"/>
                <a:gd name="T23" fmla="*/ 18 h 68"/>
                <a:gd name="T24" fmla="*/ 66 w 96"/>
                <a:gd name="T25" fmla="*/ 19 h 68"/>
                <a:gd name="T26" fmla="*/ 54 w 96"/>
                <a:gd name="T27" fmla="*/ 0 h 68"/>
                <a:gd name="T28" fmla="*/ 54 w 96"/>
                <a:gd name="T29" fmla="*/ 36 h 68"/>
                <a:gd name="T30" fmla="*/ 26 w 96"/>
                <a:gd name="T31" fmla="*/ 23 h 68"/>
                <a:gd name="T32" fmla="*/ 1 w 96"/>
                <a:gd name="T33" fmla="*/ 21 h 68"/>
                <a:gd name="T34" fmla="*/ 6 w 96"/>
                <a:gd name="T35" fmla="*/ 25 h 68"/>
                <a:gd name="T36" fmla="*/ 12 w 96"/>
                <a:gd name="T37" fmla="*/ 25 h 68"/>
                <a:gd name="T38" fmla="*/ 48 w 96"/>
                <a:gd name="T39" fmla="*/ 36 h 68"/>
                <a:gd name="T40" fmla="*/ 21 w 96"/>
                <a:gd name="T41" fmla="*/ 56 h 68"/>
                <a:gd name="T42" fmla="*/ 36 w 96"/>
                <a:gd name="T43" fmla="*/ 65 h 68"/>
                <a:gd name="T44" fmla="*/ 46 w 96"/>
                <a:gd name="T45" fmla="*/ 50 h 68"/>
                <a:gd name="T46" fmla="*/ 29 w 96"/>
                <a:gd name="T47" fmla="*/ 45 h 68"/>
                <a:gd name="T48" fmla="*/ 29 w 96"/>
                <a:gd name="T49" fmla="*/ 45 h 68"/>
                <a:gd name="T50" fmla="*/ 31 w 96"/>
                <a:gd name="T51" fmla="*/ 60 h 68"/>
                <a:gd name="T52" fmla="*/ 35 w 96"/>
                <a:gd name="T53" fmla="*/ 48 h 68"/>
                <a:gd name="T54" fmla="*/ 30 w 96"/>
                <a:gd name="T55" fmla="*/ 50 h 68"/>
                <a:gd name="T56" fmla="*/ 35 w 96"/>
                <a:gd name="T57" fmla="*/ 54 h 68"/>
                <a:gd name="T58" fmla="*/ 32 w 96"/>
                <a:gd name="T59" fmla="*/ 54 h 68"/>
                <a:gd name="T60" fmla="*/ 33 w 96"/>
                <a:gd name="T61" fmla="*/ 50 h 68"/>
                <a:gd name="T62" fmla="*/ 34 w 96"/>
                <a:gd name="T63" fmla="*/ 51 h 68"/>
                <a:gd name="T64" fmla="*/ 29 w 96"/>
                <a:gd name="T65" fmla="*/ 56 h 68"/>
                <a:gd name="T66" fmla="*/ 29 w 96"/>
                <a:gd name="T67" fmla="*/ 46 h 68"/>
                <a:gd name="T68" fmla="*/ 43 w 96"/>
                <a:gd name="T69" fmla="*/ 51 h 68"/>
                <a:gd name="T70" fmla="*/ 41 w 96"/>
                <a:gd name="T71" fmla="*/ 61 h 68"/>
                <a:gd name="T72" fmla="*/ 26 w 96"/>
                <a:gd name="T73" fmla="*/ 63 h 68"/>
                <a:gd name="T74" fmla="*/ 28 w 96"/>
                <a:gd name="T75" fmla="*/ 40 h 68"/>
                <a:gd name="T76" fmla="*/ 60 w 96"/>
                <a:gd name="T77" fmla="*/ 41 h 68"/>
                <a:gd name="T78" fmla="*/ 94 w 96"/>
                <a:gd name="T79" fmla="*/ 53 h 68"/>
                <a:gd name="T80" fmla="*/ 94 w 96"/>
                <a:gd name="T81" fmla="*/ 52 h 68"/>
                <a:gd name="T82" fmla="*/ 28 w 96"/>
                <a:gd name="T83" fmla="*/ 26 h 68"/>
                <a:gd name="T84" fmla="*/ 8 w 96"/>
                <a:gd name="T85" fmla="*/ 23 h 68"/>
                <a:gd name="T86" fmla="*/ 4 w 96"/>
                <a:gd name="T87" fmla="*/ 19 h 68"/>
                <a:gd name="T88" fmla="*/ 5 w 96"/>
                <a:gd name="T89" fmla="*/ 17 h 68"/>
                <a:gd name="T90" fmla="*/ 24 w 96"/>
                <a:gd name="T91" fmla="*/ 24 h 68"/>
                <a:gd name="T92" fmla="*/ 32 w 96"/>
                <a:gd name="T93" fmla="*/ 4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" h="68">
                  <a:moveTo>
                    <a:pt x="75" y="45"/>
                  </a:moveTo>
                  <a:cubicBezTo>
                    <a:pt x="75" y="45"/>
                    <a:pt x="75" y="45"/>
                    <a:pt x="75" y="45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44"/>
                    <a:pt x="72" y="42"/>
                    <a:pt x="70" y="41"/>
                  </a:cubicBezTo>
                  <a:cubicBezTo>
                    <a:pt x="69" y="40"/>
                    <a:pt x="66" y="39"/>
                    <a:pt x="64" y="39"/>
                  </a:cubicBezTo>
                  <a:cubicBezTo>
                    <a:pt x="63" y="38"/>
                    <a:pt x="61" y="38"/>
                    <a:pt x="60" y="37"/>
                  </a:cubicBezTo>
                  <a:cubicBezTo>
                    <a:pt x="58" y="36"/>
                    <a:pt x="56" y="34"/>
                    <a:pt x="55" y="33"/>
                  </a:cubicBezTo>
                  <a:cubicBezTo>
                    <a:pt x="47" y="25"/>
                    <a:pt x="41" y="14"/>
                    <a:pt x="45" y="7"/>
                  </a:cubicBezTo>
                  <a:cubicBezTo>
                    <a:pt x="47" y="3"/>
                    <a:pt x="50" y="1"/>
                    <a:pt x="53" y="2"/>
                  </a:cubicBezTo>
                  <a:cubicBezTo>
                    <a:pt x="55" y="2"/>
                    <a:pt x="58" y="4"/>
                    <a:pt x="61" y="6"/>
                  </a:cubicBezTo>
                  <a:cubicBezTo>
                    <a:pt x="63" y="9"/>
                    <a:pt x="65" y="11"/>
                    <a:pt x="66" y="14"/>
                  </a:cubicBezTo>
                  <a:cubicBezTo>
                    <a:pt x="67" y="16"/>
                    <a:pt x="67" y="18"/>
                    <a:pt x="66" y="18"/>
                  </a:cubicBezTo>
                  <a:cubicBezTo>
                    <a:pt x="64" y="20"/>
                    <a:pt x="61" y="20"/>
                    <a:pt x="59" y="20"/>
                  </a:cubicBezTo>
                  <a:cubicBezTo>
                    <a:pt x="58" y="20"/>
                    <a:pt x="57" y="20"/>
                    <a:pt x="56" y="19"/>
                  </a:cubicBezTo>
                  <a:cubicBezTo>
                    <a:pt x="55" y="18"/>
                    <a:pt x="54" y="18"/>
                    <a:pt x="54" y="17"/>
                  </a:cubicBezTo>
                  <a:cubicBezTo>
                    <a:pt x="54" y="16"/>
                    <a:pt x="54" y="15"/>
                    <a:pt x="54" y="13"/>
                  </a:cubicBezTo>
                  <a:cubicBezTo>
                    <a:pt x="54" y="13"/>
                    <a:pt x="54" y="13"/>
                    <a:pt x="55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6" y="12"/>
                    <a:pt x="56" y="12"/>
                    <a:pt x="57" y="12"/>
                  </a:cubicBezTo>
                  <a:cubicBezTo>
                    <a:pt x="57" y="13"/>
                    <a:pt x="58" y="13"/>
                    <a:pt x="58" y="13"/>
                  </a:cubicBezTo>
                  <a:cubicBezTo>
                    <a:pt x="59" y="14"/>
                    <a:pt x="59" y="14"/>
                    <a:pt x="59" y="15"/>
                  </a:cubicBezTo>
                  <a:cubicBezTo>
                    <a:pt x="58" y="15"/>
                    <a:pt x="58" y="16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7" y="15"/>
                    <a:pt x="57" y="15"/>
                    <a:pt x="57" y="14"/>
                  </a:cubicBezTo>
                  <a:cubicBezTo>
                    <a:pt x="57" y="13"/>
                    <a:pt x="56" y="13"/>
                    <a:pt x="56" y="14"/>
                  </a:cubicBezTo>
                  <a:cubicBezTo>
                    <a:pt x="55" y="14"/>
                    <a:pt x="55" y="15"/>
                    <a:pt x="55" y="15"/>
                  </a:cubicBezTo>
                  <a:cubicBezTo>
                    <a:pt x="55" y="16"/>
                    <a:pt x="55" y="17"/>
                    <a:pt x="56" y="17"/>
                  </a:cubicBezTo>
                  <a:cubicBezTo>
                    <a:pt x="56" y="18"/>
                    <a:pt x="58" y="17"/>
                    <a:pt x="59" y="17"/>
                  </a:cubicBezTo>
                  <a:cubicBezTo>
                    <a:pt x="60" y="16"/>
                    <a:pt x="61" y="15"/>
                    <a:pt x="61" y="14"/>
                  </a:cubicBezTo>
                  <a:cubicBezTo>
                    <a:pt x="61" y="13"/>
                    <a:pt x="61" y="12"/>
                    <a:pt x="60" y="11"/>
                  </a:cubicBezTo>
                  <a:cubicBezTo>
                    <a:pt x="60" y="11"/>
                    <a:pt x="59" y="11"/>
                    <a:pt x="59" y="11"/>
                  </a:cubicBezTo>
                  <a:cubicBezTo>
                    <a:pt x="58" y="11"/>
                    <a:pt x="57" y="10"/>
                    <a:pt x="56" y="10"/>
                  </a:cubicBezTo>
                  <a:cubicBezTo>
                    <a:pt x="55" y="11"/>
                    <a:pt x="54" y="11"/>
                    <a:pt x="53" y="13"/>
                  </a:cubicBezTo>
                  <a:cubicBezTo>
                    <a:pt x="52" y="13"/>
                    <a:pt x="52" y="14"/>
                    <a:pt x="52" y="14"/>
                  </a:cubicBezTo>
                  <a:cubicBezTo>
                    <a:pt x="51" y="16"/>
                    <a:pt x="51" y="17"/>
                    <a:pt x="51" y="18"/>
                  </a:cubicBezTo>
                  <a:cubicBezTo>
                    <a:pt x="52" y="19"/>
                    <a:pt x="53" y="20"/>
                    <a:pt x="54" y="21"/>
                  </a:cubicBezTo>
                  <a:cubicBezTo>
                    <a:pt x="55" y="21"/>
                    <a:pt x="56" y="22"/>
                    <a:pt x="58" y="22"/>
                  </a:cubicBezTo>
                  <a:cubicBezTo>
                    <a:pt x="60" y="22"/>
                    <a:pt x="64" y="21"/>
                    <a:pt x="66" y="19"/>
                  </a:cubicBezTo>
                  <a:cubicBezTo>
                    <a:pt x="69" y="18"/>
                    <a:pt x="69" y="15"/>
                    <a:pt x="68" y="13"/>
                  </a:cubicBezTo>
                  <a:cubicBezTo>
                    <a:pt x="68" y="10"/>
                    <a:pt x="66" y="7"/>
                    <a:pt x="63" y="5"/>
                  </a:cubicBezTo>
                  <a:cubicBezTo>
                    <a:pt x="61" y="2"/>
                    <a:pt x="57" y="0"/>
                    <a:pt x="54" y="0"/>
                  </a:cubicBezTo>
                  <a:cubicBezTo>
                    <a:pt x="50" y="0"/>
                    <a:pt x="46" y="2"/>
                    <a:pt x="43" y="8"/>
                  </a:cubicBezTo>
                  <a:cubicBezTo>
                    <a:pt x="39" y="15"/>
                    <a:pt x="45" y="26"/>
                    <a:pt x="53" y="34"/>
                  </a:cubicBezTo>
                  <a:cubicBezTo>
                    <a:pt x="53" y="35"/>
                    <a:pt x="54" y="35"/>
                    <a:pt x="54" y="36"/>
                  </a:cubicBezTo>
                  <a:cubicBezTo>
                    <a:pt x="48" y="33"/>
                    <a:pt x="42" y="30"/>
                    <a:pt x="37" y="28"/>
                  </a:cubicBezTo>
                  <a:cubicBezTo>
                    <a:pt x="31" y="25"/>
                    <a:pt x="27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4" y="22"/>
                    <a:pt x="21" y="21"/>
                    <a:pt x="19" y="20"/>
                  </a:cubicBezTo>
                  <a:cubicBezTo>
                    <a:pt x="15" y="18"/>
                    <a:pt x="11" y="16"/>
                    <a:pt x="7" y="16"/>
                  </a:cubicBezTo>
                  <a:cubicBezTo>
                    <a:pt x="4" y="15"/>
                    <a:pt x="0" y="17"/>
                    <a:pt x="1" y="21"/>
                  </a:cubicBezTo>
                  <a:cubicBezTo>
                    <a:pt x="2" y="22"/>
                    <a:pt x="4" y="24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8" y="25"/>
                  </a:cubicBezTo>
                  <a:cubicBezTo>
                    <a:pt x="9" y="25"/>
                    <a:pt x="11" y="25"/>
                    <a:pt x="12" y="25"/>
                  </a:cubicBezTo>
                  <a:cubicBezTo>
                    <a:pt x="17" y="26"/>
                    <a:pt x="25" y="27"/>
                    <a:pt x="29" y="26"/>
                  </a:cubicBezTo>
                  <a:cubicBezTo>
                    <a:pt x="30" y="27"/>
                    <a:pt x="32" y="28"/>
                    <a:pt x="35" y="29"/>
                  </a:cubicBezTo>
                  <a:cubicBezTo>
                    <a:pt x="39" y="31"/>
                    <a:pt x="43" y="33"/>
                    <a:pt x="48" y="36"/>
                  </a:cubicBezTo>
                  <a:cubicBezTo>
                    <a:pt x="39" y="35"/>
                    <a:pt x="31" y="36"/>
                    <a:pt x="26" y="40"/>
                  </a:cubicBezTo>
                  <a:cubicBezTo>
                    <a:pt x="24" y="41"/>
                    <a:pt x="23" y="44"/>
                    <a:pt x="22" y="47"/>
                  </a:cubicBezTo>
                  <a:cubicBezTo>
                    <a:pt x="21" y="50"/>
                    <a:pt x="20" y="53"/>
                    <a:pt x="21" y="56"/>
                  </a:cubicBezTo>
                  <a:cubicBezTo>
                    <a:pt x="21" y="59"/>
                    <a:pt x="22" y="62"/>
                    <a:pt x="23" y="64"/>
                  </a:cubicBezTo>
                  <a:cubicBezTo>
                    <a:pt x="24" y="65"/>
                    <a:pt x="26" y="66"/>
                    <a:pt x="27" y="67"/>
                  </a:cubicBezTo>
                  <a:cubicBezTo>
                    <a:pt x="30" y="68"/>
                    <a:pt x="33" y="67"/>
                    <a:pt x="36" y="65"/>
                  </a:cubicBezTo>
                  <a:cubicBezTo>
                    <a:pt x="39" y="64"/>
                    <a:pt x="41" y="63"/>
                    <a:pt x="42" y="61"/>
                  </a:cubicBezTo>
                  <a:cubicBezTo>
                    <a:pt x="44" y="59"/>
                    <a:pt x="45" y="57"/>
                    <a:pt x="46" y="55"/>
                  </a:cubicBezTo>
                  <a:cubicBezTo>
                    <a:pt x="47" y="53"/>
                    <a:pt x="47" y="51"/>
                    <a:pt x="46" y="50"/>
                  </a:cubicBezTo>
                  <a:cubicBezTo>
                    <a:pt x="46" y="50"/>
                    <a:pt x="46" y="50"/>
                    <a:pt x="46" y="49"/>
                  </a:cubicBezTo>
                  <a:cubicBezTo>
                    <a:pt x="45" y="47"/>
                    <a:pt x="42" y="45"/>
                    <a:pt x="40" y="44"/>
                  </a:cubicBezTo>
                  <a:cubicBezTo>
                    <a:pt x="37" y="43"/>
                    <a:pt x="33" y="43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3" y="48"/>
                    <a:pt x="23" y="51"/>
                    <a:pt x="24" y="54"/>
                  </a:cubicBezTo>
                  <a:cubicBezTo>
                    <a:pt x="25" y="55"/>
                    <a:pt x="26" y="56"/>
                    <a:pt x="27" y="57"/>
                  </a:cubicBezTo>
                  <a:cubicBezTo>
                    <a:pt x="28" y="58"/>
                    <a:pt x="30" y="59"/>
                    <a:pt x="31" y="60"/>
                  </a:cubicBezTo>
                  <a:cubicBezTo>
                    <a:pt x="34" y="61"/>
                    <a:pt x="38" y="61"/>
                    <a:pt x="39" y="58"/>
                  </a:cubicBezTo>
                  <a:cubicBezTo>
                    <a:pt x="40" y="56"/>
                    <a:pt x="38" y="52"/>
                    <a:pt x="37" y="50"/>
                  </a:cubicBezTo>
                  <a:cubicBezTo>
                    <a:pt x="36" y="49"/>
                    <a:pt x="36" y="49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4" y="48"/>
                    <a:pt x="33" y="48"/>
                  </a:cubicBezTo>
                  <a:cubicBezTo>
                    <a:pt x="32" y="48"/>
                    <a:pt x="31" y="49"/>
                    <a:pt x="30" y="50"/>
                  </a:cubicBezTo>
                  <a:cubicBezTo>
                    <a:pt x="30" y="53"/>
                    <a:pt x="30" y="55"/>
                    <a:pt x="30" y="55"/>
                  </a:cubicBezTo>
                  <a:cubicBezTo>
                    <a:pt x="30" y="56"/>
                    <a:pt x="31" y="56"/>
                    <a:pt x="32" y="56"/>
                  </a:cubicBezTo>
                  <a:cubicBezTo>
                    <a:pt x="33" y="56"/>
                    <a:pt x="34" y="55"/>
                    <a:pt x="35" y="54"/>
                  </a:cubicBezTo>
                  <a:cubicBezTo>
                    <a:pt x="35" y="54"/>
                    <a:pt x="35" y="54"/>
                    <a:pt x="34" y="53"/>
                  </a:cubicBezTo>
                  <a:cubicBezTo>
                    <a:pt x="34" y="53"/>
                    <a:pt x="34" y="53"/>
                    <a:pt x="33" y="54"/>
                  </a:cubicBezTo>
                  <a:cubicBezTo>
                    <a:pt x="33" y="54"/>
                    <a:pt x="33" y="54"/>
                    <a:pt x="32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3"/>
                    <a:pt x="32" y="52"/>
                    <a:pt x="33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4" y="50"/>
                    <a:pt x="34" y="51"/>
                    <a:pt x="34" y="51"/>
                  </a:cubicBezTo>
                  <a:cubicBezTo>
                    <a:pt x="36" y="54"/>
                    <a:pt x="37" y="57"/>
                    <a:pt x="37" y="59"/>
                  </a:cubicBezTo>
                  <a:cubicBezTo>
                    <a:pt x="36" y="59"/>
                    <a:pt x="35" y="59"/>
                    <a:pt x="33" y="58"/>
                  </a:cubicBezTo>
                  <a:cubicBezTo>
                    <a:pt x="32" y="58"/>
                    <a:pt x="30" y="57"/>
                    <a:pt x="29" y="56"/>
                  </a:cubicBezTo>
                  <a:cubicBezTo>
                    <a:pt x="28" y="55"/>
                    <a:pt x="27" y="54"/>
                    <a:pt x="27" y="53"/>
                  </a:cubicBezTo>
                  <a:cubicBezTo>
                    <a:pt x="25" y="50"/>
                    <a:pt x="25" y="48"/>
                    <a:pt x="29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32" y="44"/>
                    <a:pt x="35" y="45"/>
                    <a:pt x="38" y="46"/>
                  </a:cubicBezTo>
                  <a:cubicBezTo>
                    <a:pt x="40" y="47"/>
                    <a:pt x="42" y="49"/>
                    <a:pt x="43" y="51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4" y="53"/>
                    <a:pt x="44" y="54"/>
                    <a:pt x="44" y="56"/>
                  </a:cubicBezTo>
                  <a:cubicBezTo>
                    <a:pt x="43" y="58"/>
                    <a:pt x="42" y="59"/>
                    <a:pt x="41" y="61"/>
                  </a:cubicBezTo>
                  <a:cubicBezTo>
                    <a:pt x="39" y="62"/>
                    <a:pt x="38" y="63"/>
                    <a:pt x="36" y="64"/>
                  </a:cubicBezTo>
                  <a:cubicBezTo>
                    <a:pt x="34" y="65"/>
                    <a:pt x="31" y="66"/>
                    <a:pt x="29" y="65"/>
                  </a:cubicBezTo>
                  <a:cubicBezTo>
                    <a:pt x="28" y="65"/>
                    <a:pt x="27" y="64"/>
                    <a:pt x="26" y="63"/>
                  </a:cubicBezTo>
                  <a:cubicBezTo>
                    <a:pt x="24" y="61"/>
                    <a:pt x="23" y="58"/>
                    <a:pt x="23" y="55"/>
                  </a:cubicBezTo>
                  <a:cubicBezTo>
                    <a:pt x="23" y="52"/>
                    <a:pt x="23" y="49"/>
                    <a:pt x="24" y="46"/>
                  </a:cubicBezTo>
                  <a:cubicBezTo>
                    <a:pt x="25" y="44"/>
                    <a:pt x="26" y="42"/>
                    <a:pt x="28" y="40"/>
                  </a:cubicBezTo>
                  <a:cubicBezTo>
                    <a:pt x="33" y="36"/>
                    <a:pt x="44" y="36"/>
                    <a:pt x="54" y="38"/>
                  </a:cubicBezTo>
                  <a:cubicBezTo>
                    <a:pt x="56" y="39"/>
                    <a:pt x="58" y="40"/>
                    <a:pt x="60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62" y="43"/>
                    <a:pt x="65" y="44"/>
                    <a:pt x="67" y="45"/>
                  </a:cubicBezTo>
                  <a:cubicBezTo>
                    <a:pt x="69" y="47"/>
                    <a:pt x="71" y="47"/>
                    <a:pt x="73" y="47"/>
                  </a:cubicBezTo>
                  <a:cubicBezTo>
                    <a:pt x="83" y="51"/>
                    <a:pt x="91" y="54"/>
                    <a:pt x="94" y="53"/>
                  </a:cubicBezTo>
                  <a:cubicBezTo>
                    <a:pt x="95" y="53"/>
                    <a:pt x="96" y="53"/>
                    <a:pt x="96" y="52"/>
                  </a:cubicBezTo>
                  <a:cubicBezTo>
                    <a:pt x="96" y="51"/>
                    <a:pt x="95" y="51"/>
                    <a:pt x="95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1" y="52"/>
                    <a:pt x="84" y="49"/>
                    <a:pt x="75" y="45"/>
                  </a:cubicBezTo>
                  <a:close/>
                  <a:moveTo>
                    <a:pt x="24" y="24"/>
                  </a:moveTo>
                  <a:cubicBezTo>
                    <a:pt x="24" y="25"/>
                    <a:pt x="26" y="25"/>
                    <a:pt x="28" y="26"/>
                  </a:cubicBezTo>
                  <a:cubicBezTo>
                    <a:pt x="25" y="26"/>
                    <a:pt x="19" y="24"/>
                    <a:pt x="14" y="24"/>
                  </a:cubicBezTo>
                  <a:cubicBezTo>
                    <a:pt x="12" y="24"/>
                    <a:pt x="11" y="23"/>
                    <a:pt x="10" y="23"/>
                  </a:cubicBezTo>
                  <a:cubicBezTo>
                    <a:pt x="9" y="23"/>
                    <a:pt x="9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6" y="23"/>
                    <a:pt x="5" y="21"/>
                    <a:pt x="4" y="19"/>
                  </a:cubicBezTo>
                  <a:cubicBezTo>
                    <a:pt x="4" y="19"/>
                    <a:pt x="3" y="18"/>
                    <a:pt x="3" y="18"/>
                  </a:cubicBezTo>
                  <a:cubicBezTo>
                    <a:pt x="3" y="17"/>
                    <a:pt x="3" y="17"/>
                    <a:pt x="4" y="17"/>
                  </a:cubicBezTo>
                  <a:cubicBezTo>
                    <a:pt x="4" y="17"/>
                    <a:pt x="4" y="17"/>
                    <a:pt x="5" y="17"/>
                  </a:cubicBezTo>
                  <a:cubicBezTo>
                    <a:pt x="9" y="18"/>
                    <a:pt x="13" y="20"/>
                    <a:pt x="17" y="21"/>
                  </a:cubicBezTo>
                  <a:cubicBezTo>
                    <a:pt x="19" y="22"/>
                    <a:pt x="22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lose/>
                  <a:moveTo>
                    <a:pt x="32" y="49"/>
                  </a:moveTo>
                  <a:cubicBezTo>
                    <a:pt x="32" y="49"/>
                    <a:pt x="32" y="49"/>
                    <a:pt x="33" y="50"/>
                  </a:cubicBezTo>
                  <a:cubicBezTo>
                    <a:pt x="32" y="49"/>
                    <a:pt x="32" y="49"/>
                    <a:pt x="32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81"/>
            <p:cNvSpPr>
              <a:spLocks noEditPoints="1"/>
            </p:cNvSpPr>
            <p:nvPr/>
          </p:nvSpPr>
          <p:spPr bwMode="auto">
            <a:xfrm>
              <a:off x="4531" y="640"/>
              <a:ext cx="49" cy="69"/>
            </a:xfrm>
            <a:custGeom>
              <a:avLst/>
              <a:gdLst>
                <a:gd name="T0" fmla="*/ 35 w 72"/>
                <a:gd name="T1" fmla="*/ 80 h 103"/>
                <a:gd name="T2" fmla="*/ 38 w 72"/>
                <a:gd name="T3" fmla="*/ 68 h 103"/>
                <a:gd name="T4" fmla="*/ 62 w 72"/>
                <a:gd name="T5" fmla="*/ 41 h 103"/>
                <a:gd name="T6" fmla="*/ 62 w 72"/>
                <a:gd name="T7" fmla="*/ 63 h 103"/>
                <a:gd name="T8" fmla="*/ 54 w 72"/>
                <a:gd name="T9" fmla="*/ 55 h 103"/>
                <a:gd name="T10" fmla="*/ 60 w 72"/>
                <a:gd name="T11" fmla="*/ 52 h 103"/>
                <a:gd name="T12" fmla="*/ 61 w 72"/>
                <a:gd name="T13" fmla="*/ 55 h 103"/>
                <a:gd name="T14" fmla="*/ 58 w 72"/>
                <a:gd name="T15" fmla="*/ 55 h 103"/>
                <a:gd name="T16" fmla="*/ 58 w 72"/>
                <a:gd name="T17" fmla="*/ 52 h 103"/>
                <a:gd name="T18" fmla="*/ 60 w 72"/>
                <a:gd name="T19" fmla="*/ 58 h 103"/>
                <a:gd name="T20" fmla="*/ 62 w 72"/>
                <a:gd name="T21" fmla="*/ 53 h 103"/>
                <a:gd name="T22" fmla="*/ 54 w 72"/>
                <a:gd name="T23" fmla="*/ 50 h 103"/>
                <a:gd name="T24" fmla="*/ 57 w 72"/>
                <a:gd name="T25" fmla="*/ 65 h 103"/>
                <a:gd name="T26" fmla="*/ 72 w 72"/>
                <a:gd name="T27" fmla="*/ 48 h 103"/>
                <a:gd name="T28" fmla="*/ 38 w 72"/>
                <a:gd name="T29" fmla="*/ 58 h 103"/>
                <a:gd name="T30" fmla="*/ 42 w 72"/>
                <a:gd name="T31" fmla="*/ 27 h 103"/>
                <a:gd name="T32" fmla="*/ 37 w 72"/>
                <a:gd name="T33" fmla="*/ 3 h 103"/>
                <a:gd name="T34" fmla="*/ 34 w 72"/>
                <a:gd name="T35" fmla="*/ 9 h 103"/>
                <a:gd name="T36" fmla="*/ 35 w 72"/>
                <a:gd name="T37" fmla="*/ 15 h 103"/>
                <a:gd name="T38" fmla="*/ 36 w 72"/>
                <a:gd name="T39" fmla="*/ 52 h 103"/>
                <a:gd name="T40" fmla="*/ 8 w 72"/>
                <a:gd name="T41" fmla="*/ 32 h 103"/>
                <a:gd name="T42" fmla="*/ 4 w 72"/>
                <a:gd name="T43" fmla="*/ 50 h 103"/>
                <a:gd name="T44" fmla="*/ 22 w 72"/>
                <a:gd name="T45" fmla="*/ 54 h 103"/>
                <a:gd name="T46" fmla="*/ 22 w 72"/>
                <a:gd name="T47" fmla="*/ 37 h 103"/>
                <a:gd name="T48" fmla="*/ 21 w 72"/>
                <a:gd name="T49" fmla="*/ 36 h 103"/>
                <a:gd name="T50" fmla="*/ 8 w 72"/>
                <a:gd name="T51" fmla="*/ 43 h 103"/>
                <a:gd name="T52" fmla="*/ 20 w 72"/>
                <a:gd name="T53" fmla="*/ 44 h 103"/>
                <a:gd name="T54" fmla="*/ 17 w 72"/>
                <a:gd name="T55" fmla="*/ 40 h 103"/>
                <a:gd name="T56" fmla="*/ 14 w 72"/>
                <a:gd name="T57" fmla="*/ 45 h 103"/>
                <a:gd name="T58" fmla="*/ 14 w 72"/>
                <a:gd name="T59" fmla="*/ 43 h 103"/>
                <a:gd name="T60" fmla="*/ 18 w 72"/>
                <a:gd name="T61" fmla="*/ 42 h 103"/>
                <a:gd name="T62" fmla="*/ 17 w 72"/>
                <a:gd name="T63" fmla="*/ 44 h 103"/>
                <a:gd name="T64" fmla="*/ 11 w 72"/>
                <a:gd name="T65" fmla="*/ 40 h 103"/>
                <a:gd name="T66" fmla="*/ 21 w 72"/>
                <a:gd name="T67" fmla="*/ 37 h 103"/>
                <a:gd name="T68" fmla="*/ 20 w 72"/>
                <a:gd name="T69" fmla="*/ 52 h 103"/>
                <a:gd name="T70" fmla="*/ 10 w 72"/>
                <a:gd name="T71" fmla="*/ 53 h 103"/>
                <a:gd name="T72" fmla="*/ 4 w 72"/>
                <a:gd name="T73" fmla="*/ 39 h 103"/>
                <a:gd name="T74" fmla="*/ 25 w 72"/>
                <a:gd name="T75" fmla="*/ 34 h 103"/>
                <a:gd name="T76" fmla="*/ 34 w 72"/>
                <a:gd name="T77" fmla="*/ 65 h 103"/>
                <a:gd name="T78" fmla="*/ 32 w 72"/>
                <a:gd name="T79" fmla="*/ 101 h 103"/>
                <a:gd name="T80" fmla="*/ 34 w 72"/>
                <a:gd name="T81" fmla="*/ 101 h 103"/>
                <a:gd name="T82" fmla="*/ 39 w 72"/>
                <a:gd name="T83" fmla="*/ 30 h 103"/>
                <a:gd name="T84" fmla="*/ 36 w 72"/>
                <a:gd name="T85" fmla="*/ 10 h 103"/>
                <a:gd name="T86" fmla="*/ 39 w 72"/>
                <a:gd name="T87" fmla="*/ 5 h 103"/>
                <a:gd name="T88" fmla="*/ 40 w 72"/>
                <a:gd name="T89" fmla="*/ 18 h 103"/>
                <a:gd name="T90" fmla="*/ 18 w 72"/>
                <a:gd name="T91" fmla="*/ 4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2" h="103">
                  <a:moveTo>
                    <a:pt x="35" y="81"/>
                  </a:moveTo>
                  <a:cubicBezTo>
                    <a:pt x="35" y="80"/>
                    <a:pt x="35" y="80"/>
                    <a:pt x="35" y="80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36" y="79"/>
                    <a:pt x="37" y="77"/>
                    <a:pt x="37" y="75"/>
                  </a:cubicBezTo>
                  <a:cubicBezTo>
                    <a:pt x="37" y="73"/>
                    <a:pt x="38" y="71"/>
                    <a:pt x="38" y="68"/>
                  </a:cubicBezTo>
                  <a:cubicBezTo>
                    <a:pt x="38" y="67"/>
                    <a:pt x="38" y="65"/>
                    <a:pt x="38" y="64"/>
                  </a:cubicBezTo>
                  <a:cubicBezTo>
                    <a:pt x="39" y="62"/>
                    <a:pt x="40" y="60"/>
                    <a:pt x="41" y="58"/>
                  </a:cubicBezTo>
                  <a:cubicBezTo>
                    <a:pt x="46" y="48"/>
                    <a:pt x="54" y="39"/>
                    <a:pt x="62" y="41"/>
                  </a:cubicBezTo>
                  <a:cubicBezTo>
                    <a:pt x="67" y="42"/>
                    <a:pt x="69" y="44"/>
                    <a:pt x="70" y="46"/>
                  </a:cubicBezTo>
                  <a:cubicBezTo>
                    <a:pt x="70" y="49"/>
                    <a:pt x="69" y="53"/>
                    <a:pt x="68" y="56"/>
                  </a:cubicBezTo>
                  <a:cubicBezTo>
                    <a:pt x="66" y="59"/>
                    <a:pt x="64" y="62"/>
                    <a:pt x="62" y="63"/>
                  </a:cubicBezTo>
                  <a:cubicBezTo>
                    <a:pt x="60" y="64"/>
                    <a:pt x="59" y="65"/>
                    <a:pt x="58" y="64"/>
                  </a:cubicBezTo>
                  <a:cubicBezTo>
                    <a:pt x="56" y="63"/>
                    <a:pt x="55" y="60"/>
                    <a:pt x="54" y="58"/>
                  </a:cubicBezTo>
                  <a:cubicBezTo>
                    <a:pt x="54" y="57"/>
                    <a:pt x="54" y="56"/>
                    <a:pt x="54" y="55"/>
                  </a:cubicBezTo>
                  <a:cubicBezTo>
                    <a:pt x="54" y="54"/>
                    <a:pt x="55" y="53"/>
                    <a:pt x="56" y="52"/>
                  </a:cubicBezTo>
                  <a:cubicBezTo>
                    <a:pt x="57" y="52"/>
                    <a:pt x="58" y="51"/>
                    <a:pt x="59" y="51"/>
                  </a:cubicBezTo>
                  <a:cubicBezTo>
                    <a:pt x="59" y="51"/>
                    <a:pt x="60" y="51"/>
                    <a:pt x="6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61" y="53"/>
                    <a:pt x="61" y="53"/>
                    <a:pt x="61" y="54"/>
                  </a:cubicBezTo>
                  <a:cubicBezTo>
                    <a:pt x="61" y="54"/>
                    <a:pt x="61" y="55"/>
                    <a:pt x="61" y="55"/>
                  </a:cubicBezTo>
                  <a:cubicBezTo>
                    <a:pt x="60" y="56"/>
                    <a:pt x="59" y="56"/>
                    <a:pt x="59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8" y="55"/>
                    <a:pt x="58" y="55"/>
                    <a:pt x="59" y="54"/>
                  </a:cubicBezTo>
                  <a:cubicBezTo>
                    <a:pt x="60" y="54"/>
                    <a:pt x="60" y="54"/>
                    <a:pt x="59" y="53"/>
                  </a:cubicBezTo>
                  <a:cubicBezTo>
                    <a:pt x="59" y="53"/>
                    <a:pt x="58" y="52"/>
                    <a:pt x="58" y="52"/>
                  </a:cubicBezTo>
                  <a:cubicBezTo>
                    <a:pt x="56" y="53"/>
                    <a:pt x="56" y="53"/>
                    <a:pt x="56" y="54"/>
                  </a:cubicBezTo>
                  <a:cubicBezTo>
                    <a:pt x="56" y="55"/>
                    <a:pt x="56" y="56"/>
                    <a:pt x="57" y="57"/>
                  </a:cubicBezTo>
                  <a:cubicBezTo>
                    <a:pt x="58" y="58"/>
                    <a:pt x="59" y="58"/>
                    <a:pt x="60" y="58"/>
                  </a:cubicBezTo>
                  <a:cubicBezTo>
                    <a:pt x="61" y="58"/>
                    <a:pt x="62" y="58"/>
                    <a:pt x="63" y="57"/>
                  </a:cubicBezTo>
                  <a:cubicBezTo>
                    <a:pt x="63" y="56"/>
                    <a:pt x="63" y="56"/>
                    <a:pt x="63" y="55"/>
                  </a:cubicBezTo>
                  <a:cubicBezTo>
                    <a:pt x="63" y="55"/>
                    <a:pt x="63" y="54"/>
                    <a:pt x="62" y="53"/>
                  </a:cubicBezTo>
                  <a:cubicBezTo>
                    <a:pt x="62" y="52"/>
                    <a:pt x="61" y="50"/>
                    <a:pt x="59" y="50"/>
                  </a:cubicBezTo>
                  <a:cubicBezTo>
                    <a:pt x="59" y="50"/>
                    <a:pt x="58" y="49"/>
                    <a:pt x="57" y="49"/>
                  </a:cubicBezTo>
                  <a:cubicBezTo>
                    <a:pt x="56" y="49"/>
                    <a:pt x="55" y="50"/>
                    <a:pt x="54" y="50"/>
                  </a:cubicBezTo>
                  <a:cubicBezTo>
                    <a:pt x="53" y="51"/>
                    <a:pt x="52" y="52"/>
                    <a:pt x="52" y="53"/>
                  </a:cubicBezTo>
                  <a:cubicBezTo>
                    <a:pt x="52" y="54"/>
                    <a:pt x="52" y="56"/>
                    <a:pt x="52" y="57"/>
                  </a:cubicBezTo>
                  <a:cubicBezTo>
                    <a:pt x="53" y="60"/>
                    <a:pt x="54" y="63"/>
                    <a:pt x="57" y="65"/>
                  </a:cubicBezTo>
                  <a:cubicBezTo>
                    <a:pt x="59" y="67"/>
                    <a:pt x="61" y="67"/>
                    <a:pt x="64" y="65"/>
                  </a:cubicBezTo>
                  <a:cubicBezTo>
                    <a:pt x="66" y="63"/>
                    <a:pt x="68" y="61"/>
                    <a:pt x="70" y="57"/>
                  </a:cubicBezTo>
                  <a:cubicBezTo>
                    <a:pt x="72" y="54"/>
                    <a:pt x="72" y="51"/>
                    <a:pt x="72" y="48"/>
                  </a:cubicBezTo>
                  <a:cubicBezTo>
                    <a:pt x="71" y="43"/>
                    <a:pt x="68" y="40"/>
                    <a:pt x="61" y="39"/>
                  </a:cubicBezTo>
                  <a:cubicBezTo>
                    <a:pt x="53" y="37"/>
                    <a:pt x="44" y="46"/>
                    <a:pt x="39" y="56"/>
                  </a:cubicBezTo>
                  <a:cubicBezTo>
                    <a:pt x="38" y="57"/>
                    <a:pt x="38" y="57"/>
                    <a:pt x="38" y="58"/>
                  </a:cubicBezTo>
                  <a:cubicBezTo>
                    <a:pt x="39" y="51"/>
                    <a:pt x="39" y="44"/>
                    <a:pt x="40" y="39"/>
                  </a:cubicBezTo>
                  <a:cubicBezTo>
                    <a:pt x="41" y="33"/>
                    <a:pt x="42" y="28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5"/>
                    <a:pt x="42" y="22"/>
                    <a:pt x="43" y="19"/>
                  </a:cubicBezTo>
                  <a:cubicBezTo>
                    <a:pt x="43" y="15"/>
                    <a:pt x="44" y="11"/>
                    <a:pt x="43" y="7"/>
                  </a:cubicBezTo>
                  <a:cubicBezTo>
                    <a:pt x="43" y="4"/>
                    <a:pt x="40" y="0"/>
                    <a:pt x="37" y="3"/>
                  </a:cubicBezTo>
                  <a:cubicBezTo>
                    <a:pt x="35" y="5"/>
                    <a:pt x="34" y="7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10"/>
                    <a:pt x="34" y="11"/>
                  </a:cubicBezTo>
                  <a:cubicBezTo>
                    <a:pt x="35" y="12"/>
                    <a:pt x="35" y="13"/>
                    <a:pt x="35" y="15"/>
                  </a:cubicBezTo>
                  <a:cubicBezTo>
                    <a:pt x="36" y="20"/>
                    <a:pt x="38" y="27"/>
                    <a:pt x="39" y="31"/>
                  </a:cubicBezTo>
                  <a:cubicBezTo>
                    <a:pt x="39" y="33"/>
                    <a:pt x="38" y="35"/>
                    <a:pt x="38" y="38"/>
                  </a:cubicBezTo>
                  <a:cubicBezTo>
                    <a:pt x="37" y="42"/>
                    <a:pt x="37" y="47"/>
                    <a:pt x="36" y="52"/>
                  </a:cubicBezTo>
                  <a:cubicBezTo>
                    <a:pt x="34" y="44"/>
                    <a:pt x="30" y="36"/>
                    <a:pt x="25" y="33"/>
                  </a:cubicBezTo>
                  <a:cubicBezTo>
                    <a:pt x="23" y="31"/>
                    <a:pt x="21" y="30"/>
                    <a:pt x="18" y="30"/>
                  </a:cubicBezTo>
                  <a:cubicBezTo>
                    <a:pt x="15" y="30"/>
                    <a:pt x="11" y="31"/>
                    <a:pt x="8" y="32"/>
                  </a:cubicBezTo>
                  <a:cubicBezTo>
                    <a:pt x="5" y="33"/>
                    <a:pt x="3" y="35"/>
                    <a:pt x="1" y="37"/>
                  </a:cubicBezTo>
                  <a:cubicBezTo>
                    <a:pt x="1" y="38"/>
                    <a:pt x="0" y="40"/>
                    <a:pt x="0" y="42"/>
                  </a:cubicBezTo>
                  <a:cubicBezTo>
                    <a:pt x="0" y="44"/>
                    <a:pt x="2" y="47"/>
                    <a:pt x="4" y="50"/>
                  </a:cubicBezTo>
                  <a:cubicBezTo>
                    <a:pt x="6" y="51"/>
                    <a:pt x="8" y="53"/>
                    <a:pt x="10" y="54"/>
                  </a:cubicBezTo>
                  <a:cubicBezTo>
                    <a:pt x="12" y="55"/>
                    <a:pt x="15" y="56"/>
                    <a:pt x="17" y="56"/>
                  </a:cubicBezTo>
                  <a:cubicBezTo>
                    <a:pt x="19" y="56"/>
                    <a:pt x="20" y="56"/>
                    <a:pt x="22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4" y="52"/>
                    <a:pt x="25" y="50"/>
                    <a:pt x="25" y="47"/>
                  </a:cubicBezTo>
                  <a:cubicBezTo>
                    <a:pt x="26" y="43"/>
                    <a:pt x="25" y="40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6"/>
                    <a:pt x="22" y="36"/>
                    <a:pt x="21" y="36"/>
                  </a:cubicBezTo>
                  <a:cubicBezTo>
                    <a:pt x="17" y="32"/>
                    <a:pt x="14" y="33"/>
                    <a:pt x="11" y="35"/>
                  </a:cubicBezTo>
                  <a:cubicBezTo>
                    <a:pt x="10" y="36"/>
                    <a:pt x="10" y="37"/>
                    <a:pt x="9" y="39"/>
                  </a:cubicBezTo>
                  <a:cubicBezTo>
                    <a:pt x="8" y="40"/>
                    <a:pt x="8" y="42"/>
                    <a:pt x="8" y="43"/>
                  </a:cubicBezTo>
                  <a:cubicBezTo>
                    <a:pt x="7" y="47"/>
                    <a:pt x="9" y="50"/>
                    <a:pt x="12" y="50"/>
                  </a:cubicBezTo>
                  <a:cubicBezTo>
                    <a:pt x="14" y="50"/>
                    <a:pt x="17" y="48"/>
                    <a:pt x="19" y="46"/>
                  </a:cubicBezTo>
                  <a:cubicBezTo>
                    <a:pt x="19" y="45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3"/>
                    <a:pt x="20" y="42"/>
                    <a:pt x="20" y="42"/>
                  </a:cubicBezTo>
                  <a:cubicBezTo>
                    <a:pt x="19" y="41"/>
                    <a:pt x="18" y="40"/>
                    <a:pt x="17" y="40"/>
                  </a:cubicBezTo>
                  <a:cubicBezTo>
                    <a:pt x="14" y="40"/>
                    <a:pt x="12" y="40"/>
                    <a:pt x="12" y="41"/>
                  </a:cubicBezTo>
                  <a:cubicBezTo>
                    <a:pt x="11" y="41"/>
                    <a:pt x="11" y="42"/>
                    <a:pt x="12" y="43"/>
                  </a:cubicBezTo>
                  <a:cubicBezTo>
                    <a:pt x="12" y="44"/>
                    <a:pt x="13" y="45"/>
                    <a:pt x="14" y="45"/>
                  </a:cubicBezTo>
                  <a:cubicBezTo>
                    <a:pt x="14" y="45"/>
                    <a:pt x="15" y="45"/>
                    <a:pt x="15" y="44"/>
                  </a:cubicBezTo>
                  <a:cubicBezTo>
                    <a:pt x="15" y="44"/>
                    <a:pt x="15" y="44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2"/>
                    <a:pt x="15" y="42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3"/>
                    <a:pt x="17" y="43"/>
                    <a:pt x="17" y="44"/>
                  </a:cubicBezTo>
                  <a:cubicBezTo>
                    <a:pt x="15" y="46"/>
                    <a:pt x="12" y="48"/>
                    <a:pt x="11" y="48"/>
                  </a:cubicBezTo>
                  <a:cubicBezTo>
                    <a:pt x="10" y="48"/>
                    <a:pt x="10" y="46"/>
                    <a:pt x="10" y="44"/>
                  </a:cubicBezTo>
                  <a:cubicBezTo>
                    <a:pt x="10" y="43"/>
                    <a:pt x="10" y="42"/>
                    <a:pt x="11" y="40"/>
                  </a:cubicBezTo>
                  <a:cubicBezTo>
                    <a:pt x="12" y="39"/>
                    <a:pt x="12" y="38"/>
                    <a:pt x="13" y="37"/>
                  </a:cubicBezTo>
                  <a:cubicBezTo>
                    <a:pt x="15" y="35"/>
                    <a:pt x="18" y="34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3" y="39"/>
                    <a:pt x="24" y="42"/>
                    <a:pt x="23" y="45"/>
                  </a:cubicBezTo>
                  <a:cubicBezTo>
                    <a:pt x="23" y="48"/>
                    <a:pt x="22" y="51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19" y="54"/>
                    <a:pt x="17" y="54"/>
                    <a:pt x="15" y="54"/>
                  </a:cubicBezTo>
                  <a:cubicBezTo>
                    <a:pt x="13" y="54"/>
                    <a:pt x="12" y="53"/>
                    <a:pt x="10" y="53"/>
                  </a:cubicBezTo>
                  <a:cubicBezTo>
                    <a:pt x="8" y="52"/>
                    <a:pt x="7" y="51"/>
                    <a:pt x="5" y="49"/>
                  </a:cubicBezTo>
                  <a:cubicBezTo>
                    <a:pt x="3" y="47"/>
                    <a:pt x="2" y="45"/>
                    <a:pt x="2" y="43"/>
                  </a:cubicBezTo>
                  <a:cubicBezTo>
                    <a:pt x="2" y="41"/>
                    <a:pt x="3" y="40"/>
                    <a:pt x="4" y="39"/>
                  </a:cubicBezTo>
                  <a:cubicBezTo>
                    <a:pt x="5" y="37"/>
                    <a:pt x="7" y="35"/>
                    <a:pt x="10" y="34"/>
                  </a:cubicBezTo>
                  <a:cubicBezTo>
                    <a:pt x="13" y="33"/>
                    <a:pt x="16" y="32"/>
                    <a:pt x="19" y="32"/>
                  </a:cubicBezTo>
                  <a:cubicBezTo>
                    <a:pt x="22" y="32"/>
                    <a:pt x="24" y="33"/>
                    <a:pt x="25" y="34"/>
                  </a:cubicBezTo>
                  <a:cubicBezTo>
                    <a:pt x="31" y="38"/>
                    <a:pt x="34" y="48"/>
                    <a:pt x="35" y="59"/>
                  </a:cubicBezTo>
                  <a:cubicBezTo>
                    <a:pt x="35" y="61"/>
                    <a:pt x="35" y="63"/>
                    <a:pt x="35" y="65"/>
                  </a:cubicBezTo>
                  <a:cubicBezTo>
                    <a:pt x="35" y="65"/>
                    <a:pt x="34" y="65"/>
                    <a:pt x="34" y="65"/>
                  </a:cubicBezTo>
                  <a:cubicBezTo>
                    <a:pt x="33" y="68"/>
                    <a:pt x="32" y="71"/>
                    <a:pt x="32" y="73"/>
                  </a:cubicBezTo>
                  <a:cubicBezTo>
                    <a:pt x="32" y="76"/>
                    <a:pt x="32" y="78"/>
                    <a:pt x="33" y="79"/>
                  </a:cubicBezTo>
                  <a:cubicBezTo>
                    <a:pt x="32" y="90"/>
                    <a:pt x="31" y="99"/>
                    <a:pt x="32" y="101"/>
                  </a:cubicBezTo>
                  <a:cubicBezTo>
                    <a:pt x="33" y="102"/>
                    <a:pt x="34" y="103"/>
                    <a:pt x="35" y="103"/>
                  </a:cubicBezTo>
                  <a:cubicBezTo>
                    <a:pt x="35" y="102"/>
                    <a:pt x="35" y="102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98"/>
                    <a:pt x="34" y="90"/>
                    <a:pt x="35" y="81"/>
                  </a:cubicBezTo>
                  <a:close/>
                  <a:moveTo>
                    <a:pt x="40" y="26"/>
                  </a:moveTo>
                  <a:cubicBezTo>
                    <a:pt x="40" y="26"/>
                    <a:pt x="39" y="28"/>
                    <a:pt x="39" y="30"/>
                  </a:cubicBezTo>
                  <a:cubicBezTo>
                    <a:pt x="39" y="27"/>
                    <a:pt x="38" y="21"/>
                    <a:pt x="37" y="16"/>
                  </a:cubicBezTo>
                  <a:cubicBezTo>
                    <a:pt x="37" y="15"/>
                    <a:pt x="37" y="13"/>
                    <a:pt x="37" y="12"/>
                  </a:cubicBezTo>
                  <a:cubicBezTo>
                    <a:pt x="36" y="11"/>
                    <a:pt x="36" y="11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9"/>
                    <a:pt x="37" y="6"/>
                    <a:pt x="39" y="5"/>
                  </a:cubicBezTo>
                  <a:cubicBezTo>
                    <a:pt x="39" y="5"/>
                    <a:pt x="40" y="4"/>
                    <a:pt x="40" y="4"/>
                  </a:cubicBezTo>
                  <a:cubicBezTo>
                    <a:pt x="41" y="4"/>
                    <a:pt x="41" y="5"/>
                    <a:pt x="41" y="6"/>
                  </a:cubicBezTo>
                  <a:cubicBezTo>
                    <a:pt x="42" y="10"/>
                    <a:pt x="41" y="14"/>
                    <a:pt x="40" y="18"/>
                  </a:cubicBezTo>
                  <a:cubicBezTo>
                    <a:pt x="40" y="21"/>
                    <a:pt x="40" y="23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lose/>
                  <a:moveTo>
                    <a:pt x="18" y="41"/>
                  </a:moveTo>
                  <a:cubicBezTo>
                    <a:pt x="18" y="41"/>
                    <a:pt x="18" y="41"/>
                    <a:pt x="18" y="42"/>
                  </a:cubicBezTo>
                  <a:cubicBezTo>
                    <a:pt x="18" y="41"/>
                    <a:pt x="18" y="41"/>
                    <a:pt x="18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82"/>
            <p:cNvSpPr>
              <a:spLocks/>
            </p:cNvSpPr>
            <p:nvPr/>
          </p:nvSpPr>
          <p:spPr bwMode="auto">
            <a:xfrm>
              <a:off x="4603" y="73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83"/>
            <p:cNvSpPr>
              <a:spLocks noEditPoints="1"/>
            </p:cNvSpPr>
            <p:nvPr/>
          </p:nvSpPr>
          <p:spPr bwMode="auto">
            <a:xfrm>
              <a:off x="4548" y="749"/>
              <a:ext cx="7" cy="20"/>
            </a:xfrm>
            <a:custGeom>
              <a:avLst/>
              <a:gdLst>
                <a:gd name="T0" fmla="*/ 6 w 10"/>
                <a:gd name="T1" fmla="*/ 1 h 31"/>
                <a:gd name="T2" fmla="*/ 6 w 10"/>
                <a:gd name="T3" fmla="*/ 1 h 31"/>
                <a:gd name="T4" fmla="*/ 6 w 10"/>
                <a:gd name="T5" fmla="*/ 15 h 31"/>
                <a:gd name="T6" fmla="*/ 2 w 10"/>
                <a:gd name="T7" fmla="*/ 23 h 31"/>
                <a:gd name="T8" fmla="*/ 0 w 10"/>
                <a:gd name="T9" fmla="*/ 28 h 31"/>
                <a:gd name="T10" fmla="*/ 3 w 10"/>
                <a:gd name="T11" fmla="*/ 31 h 31"/>
                <a:gd name="T12" fmla="*/ 10 w 10"/>
                <a:gd name="T13" fmla="*/ 27 h 31"/>
                <a:gd name="T14" fmla="*/ 8 w 10"/>
                <a:gd name="T15" fmla="*/ 17 h 31"/>
                <a:gd name="T16" fmla="*/ 8 w 10"/>
                <a:gd name="T17" fmla="*/ 15 h 31"/>
                <a:gd name="T18" fmla="*/ 8 w 10"/>
                <a:gd name="T19" fmla="*/ 1 h 31"/>
                <a:gd name="T20" fmla="*/ 7 w 10"/>
                <a:gd name="T21" fmla="*/ 0 h 31"/>
                <a:gd name="T22" fmla="*/ 6 w 10"/>
                <a:gd name="T23" fmla="*/ 1 h 31"/>
                <a:gd name="T24" fmla="*/ 6 w 10"/>
                <a:gd name="T25" fmla="*/ 1 h 31"/>
                <a:gd name="T26" fmla="*/ 7 w 10"/>
                <a:gd name="T27" fmla="*/ 10 h 31"/>
                <a:gd name="T28" fmla="*/ 7 w 10"/>
                <a:gd name="T29" fmla="*/ 5 h 31"/>
                <a:gd name="T30" fmla="*/ 7 w 10"/>
                <a:gd name="T31" fmla="*/ 10 h 31"/>
                <a:gd name="T32" fmla="*/ 7 w 10"/>
                <a:gd name="T33" fmla="*/ 19 h 31"/>
                <a:gd name="T34" fmla="*/ 8 w 10"/>
                <a:gd name="T35" fmla="*/ 26 h 31"/>
                <a:gd name="T36" fmla="*/ 3 w 10"/>
                <a:gd name="T37" fmla="*/ 30 h 31"/>
                <a:gd name="T38" fmla="*/ 2 w 10"/>
                <a:gd name="T39" fmla="*/ 28 h 31"/>
                <a:gd name="T40" fmla="*/ 4 w 10"/>
                <a:gd name="T41" fmla="*/ 24 h 31"/>
                <a:gd name="T42" fmla="*/ 7 w 10"/>
                <a:gd name="T43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31">
                  <a:moveTo>
                    <a:pt x="6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4" y="4"/>
                    <a:pt x="5" y="10"/>
                    <a:pt x="6" y="15"/>
                  </a:cubicBezTo>
                  <a:cubicBezTo>
                    <a:pt x="5" y="18"/>
                    <a:pt x="3" y="21"/>
                    <a:pt x="2" y="23"/>
                  </a:cubicBezTo>
                  <a:cubicBezTo>
                    <a:pt x="1" y="25"/>
                    <a:pt x="0" y="27"/>
                    <a:pt x="0" y="28"/>
                  </a:cubicBezTo>
                  <a:cubicBezTo>
                    <a:pt x="0" y="29"/>
                    <a:pt x="1" y="30"/>
                    <a:pt x="3" y="31"/>
                  </a:cubicBezTo>
                  <a:cubicBezTo>
                    <a:pt x="8" y="31"/>
                    <a:pt x="9" y="30"/>
                    <a:pt x="10" y="27"/>
                  </a:cubicBezTo>
                  <a:cubicBezTo>
                    <a:pt x="10" y="24"/>
                    <a:pt x="9" y="21"/>
                    <a:pt x="8" y="17"/>
                  </a:cubicBezTo>
                  <a:cubicBezTo>
                    <a:pt x="8" y="16"/>
                    <a:pt x="8" y="16"/>
                    <a:pt x="8" y="15"/>
                  </a:cubicBezTo>
                  <a:cubicBezTo>
                    <a:pt x="10" y="11"/>
                    <a:pt x="10" y="6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lose/>
                  <a:moveTo>
                    <a:pt x="7" y="10"/>
                  </a:moveTo>
                  <a:cubicBezTo>
                    <a:pt x="7" y="8"/>
                    <a:pt x="7" y="6"/>
                    <a:pt x="7" y="5"/>
                  </a:cubicBezTo>
                  <a:cubicBezTo>
                    <a:pt x="7" y="6"/>
                    <a:pt x="7" y="8"/>
                    <a:pt x="7" y="10"/>
                  </a:cubicBezTo>
                  <a:close/>
                  <a:moveTo>
                    <a:pt x="7" y="19"/>
                  </a:moveTo>
                  <a:cubicBezTo>
                    <a:pt x="7" y="22"/>
                    <a:pt x="8" y="24"/>
                    <a:pt x="8" y="26"/>
                  </a:cubicBezTo>
                  <a:cubicBezTo>
                    <a:pt x="7" y="29"/>
                    <a:pt x="6" y="30"/>
                    <a:pt x="3" y="30"/>
                  </a:cubicBezTo>
                  <a:cubicBezTo>
                    <a:pt x="2" y="29"/>
                    <a:pt x="2" y="29"/>
                    <a:pt x="2" y="28"/>
                  </a:cubicBezTo>
                  <a:cubicBezTo>
                    <a:pt x="2" y="27"/>
                    <a:pt x="3" y="26"/>
                    <a:pt x="4" y="24"/>
                  </a:cubicBezTo>
                  <a:cubicBezTo>
                    <a:pt x="5" y="22"/>
                    <a:pt x="6" y="21"/>
                    <a:pt x="7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84"/>
            <p:cNvSpPr>
              <a:spLocks noEditPoints="1"/>
            </p:cNvSpPr>
            <p:nvPr/>
          </p:nvSpPr>
          <p:spPr bwMode="auto">
            <a:xfrm>
              <a:off x="4592" y="722"/>
              <a:ext cx="20" cy="10"/>
            </a:xfrm>
            <a:custGeom>
              <a:avLst/>
              <a:gdLst>
                <a:gd name="T0" fmla="*/ 0 w 30"/>
                <a:gd name="T1" fmla="*/ 3 h 15"/>
                <a:gd name="T2" fmla="*/ 0 w 30"/>
                <a:gd name="T3" fmla="*/ 3 h 15"/>
                <a:gd name="T4" fmla="*/ 14 w 30"/>
                <a:gd name="T5" fmla="*/ 5 h 15"/>
                <a:gd name="T6" fmla="*/ 21 w 30"/>
                <a:gd name="T7" fmla="*/ 11 h 15"/>
                <a:gd name="T8" fmla="*/ 25 w 30"/>
                <a:gd name="T9" fmla="*/ 14 h 15"/>
                <a:gd name="T10" fmla="*/ 29 w 30"/>
                <a:gd name="T11" fmla="*/ 12 h 15"/>
                <a:gd name="T12" fmla="*/ 26 w 30"/>
                <a:gd name="T13" fmla="*/ 4 h 15"/>
                <a:gd name="T14" fmla="*/ 16 w 30"/>
                <a:gd name="T15" fmla="*/ 3 h 15"/>
                <a:gd name="T16" fmla="*/ 15 w 30"/>
                <a:gd name="T17" fmla="*/ 3 h 15"/>
                <a:gd name="T18" fmla="*/ 1 w 30"/>
                <a:gd name="T19" fmla="*/ 1 h 15"/>
                <a:gd name="T20" fmla="*/ 0 w 30"/>
                <a:gd name="T21" fmla="*/ 2 h 15"/>
                <a:gd name="T22" fmla="*/ 0 w 30"/>
                <a:gd name="T23" fmla="*/ 3 h 15"/>
                <a:gd name="T24" fmla="*/ 0 w 30"/>
                <a:gd name="T25" fmla="*/ 3 h 15"/>
                <a:gd name="T26" fmla="*/ 9 w 30"/>
                <a:gd name="T27" fmla="*/ 3 h 15"/>
                <a:gd name="T28" fmla="*/ 4 w 30"/>
                <a:gd name="T29" fmla="*/ 2 h 15"/>
                <a:gd name="T30" fmla="*/ 9 w 30"/>
                <a:gd name="T31" fmla="*/ 3 h 15"/>
                <a:gd name="T32" fmla="*/ 18 w 30"/>
                <a:gd name="T33" fmla="*/ 5 h 15"/>
                <a:gd name="T34" fmla="*/ 25 w 30"/>
                <a:gd name="T35" fmla="*/ 6 h 15"/>
                <a:gd name="T36" fmla="*/ 28 w 30"/>
                <a:gd name="T37" fmla="*/ 12 h 15"/>
                <a:gd name="T38" fmla="*/ 26 w 30"/>
                <a:gd name="T39" fmla="*/ 12 h 15"/>
                <a:gd name="T40" fmla="*/ 22 w 30"/>
                <a:gd name="T41" fmla="*/ 9 h 15"/>
                <a:gd name="T42" fmla="*/ 18 w 30"/>
                <a:gd name="T43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15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5"/>
                    <a:pt x="9" y="5"/>
                    <a:pt x="14" y="5"/>
                  </a:cubicBezTo>
                  <a:cubicBezTo>
                    <a:pt x="17" y="7"/>
                    <a:pt x="19" y="9"/>
                    <a:pt x="21" y="11"/>
                  </a:cubicBezTo>
                  <a:cubicBezTo>
                    <a:pt x="23" y="12"/>
                    <a:pt x="24" y="14"/>
                    <a:pt x="25" y="14"/>
                  </a:cubicBezTo>
                  <a:cubicBezTo>
                    <a:pt x="27" y="15"/>
                    <a:pt x="28" y="14"/>
                    <a:pt x="29" y="12"/>
                  </a:cubicBezTo>
                  <a:cubicBezTo>
                    <a:pt x="30" y="7"/>
                    <a:pt x="29" y="5"/>
                    <a:pt x="26" y="4"/>
                  </a:cubicBezTo>
                  <a:cubicBezTo>
                    <a:pt x="24" y="4"/>
                    <a:pt x="20" y="3"/>
                    <a:pt x="16" y="3"/>
                  </a:cubicBezTo>
                  <a:cubicBezTo>
                    <a:pt x="16" y="3"/>
                    <a:pt x="15" y="3"/>
                    <a:pt x="15" y="3"/>
                  </a:cubicBezTo>
                  <a:cubicBezTo>
                    <a:pt x="11" y="1"/>
                    <a:pt x="6" y="0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9" y="3"/>
                  </a:moveTo>
                  <a:cubicBezTo>
                    <a:pt x="7" y="3"/>
                    <a:pt x="6" y="3"/>
                    <a:pt x="4" y="2"/>
                  </a:cubicBezTo>
                  <a:cubicBezTo>
                    <a:pt x="6" y="2"/>
                    <a:pt x="8" y="3"/>
                    <a:pt x="9" y="3"/>
                  </a:cubicBezTo>
                  <a:close/>
                  <a:moveTo>
                    <a:pt x="18" y="5"/>
                  </a:moveTo>
                  <a:cubicBezTo>
                    <a:pt x="21" y="5"/>
                    <a:pt x="24" y="6"/>
                    <a:pt x="25" y="6"/>
                  </a:cubicBezTo>
                  <a:cubicBezTo>
                    <a:pt x="28" y="7"/>
                    <a:pt x="29" y="9"/>
                    <a:pt x="28" y="12"/>
                  </a:cubicBezTo>
                  <a:cubicBezTo>
                    <a:pt x="27" y="12"/>
                    <a:pt x="27" y="12"/>
                    <a:pt x="26" y="12"/>
                  </a:cubicBezTo>
                  <a:cubicBezTo>
                    <a:pt x="25" y="12"/>
                    <a:pt x="24" y="11"/>
                    <a:pt x="22" y="9"/>
                  </a:cubicBezTo>
                  <a:cubicBezTo>
                    <a:pt x="21" y="8"/>
                    <a:pt x="19" y="7"/>
                    <a:pt x="18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85"/>
            <p:cNvSpPr>
              <a:spLocks noEditPoints="1"/>
            </p:cNvSpPr>
            <p:nvPr/>
          </p:nvSpPr>
          <p:spPr bwMode="auto">
            <a:xfrm>
              <a:off x="4582" y="658"/>
              <a:ext cx="14" cy="18"/>
            </a:xfrm>
            <a:custGeom>
              <a:avLst/>
              <a:gdLst>
                <a:gd name="T0" fmla="*/ 1 w 21"/>
                <a:gd name="T1" fmla="*/ 27 h 27"/>
                <a:gd name="T2" fmla="*/ 1 w 21"/>
                <a:gd name="T3" fmla="*/ 27 h 27"/>
                <a:gd name="T4" fmla="*/ 8 w 21"/>
                <a:gd name="T5" fmla="*/ 15 h 27"/>
                <a:gd name="T6" fmla="*/ 16 w 21"/>
                <a:gd name="T7" fmla="*/ 10 h 27"/>
                <a:gd name="T8" fmla="*/ 20 w 21"/>
                <a:gd name="T9" fmla="*/ 7 h 27"/>
                <a:gd name="T10" fmla="*/ 19 w 21"/>
                <a:gd name="T11" fmla="*/ 3 h 27"/>
                <a:gd name="T12" fmla="*/ 11 w 21"/>
                <a:gd name="T13" fmla="*/ 3 h 27"/>
                <a:gd name="T14" fmla="*/ 7 w 21"/>
                <a:gd name="T15" fmla="*/ 12 h 27"/>
                <a:gd name="T16" fmla="*/ 7 w 21"/>
                <a:gd name="T17" fmla="*/ 13 h 27"/>
                <a:gd name="T18" fmla="*/ 0 w 21"/>
                <a:gd name="T19" fmla="*/ 26 h 27"/>
                <a:gd name="T20" fmla="*/ 0 w 21"/>
                <a:gd name="T21" fmla="*/ 27 h 27"/>
                <a:gd name="T22" fmla="*/ 1 w 21"/>
                <a:gd name="T23" fmla="*/ 27 h 27"/>
                <a:gd name="T24" fmla="*/ 1 w 21"/>
                <a:gd name="T25" fmla="*/ 27 h 27"/>
                <a:gd name="T26" fmla="*/ 5 w 21"/>
                <a:gd name="T27" fmla="*/ 18 h 27"/>
                <a:gd name="T28" fmla="*/ 2 w 21"/>
                <a:gd name="T29" fmla="*/ 23 h 27"/>
                <a:gd name="T30" fmla="*/ 5 w 21"/>
                <a:gd name="T31" fmla="*/ 18 h 27"/>
                <a:gd name="T32" fmla="*/ 10 w 21"/>
                <a:gd name="T33" fmla="*/ 11 h 27"/>
                <a:gd name="T34" fmla="*/ 13 w 21"/>
                <a:gd name="T35" fmla="*/ 4 h 27"/>
                <a:gd name="T36" fmla="*/ 19 w 21"/>
                <a:gd name="T37" fmla="*/ 4 h 27"/>
                <a:gd name="T38" fmla="*/ 19 w 21"/>
                <a:gd name="T39" fmla="*/ 5 h 27"/>
                <a:gd name="T40" fmla="*/ 14 w 21"/>
                <a:gd name="T41" fmla="*/ 8 h 27"/>
                <a:gd name="T42" fmla="*/ 10 w 21"/>
                <a:gd name="T43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27">
                  <a:moveTo>
                    <a:pt x="1" y="27"/>
                  </a:moveTo>
                  <a:cubicBezTo>
                    <a:pt x="1" y="27"/>
                    <a:pt x="1" y="27"/>
                    <a:pt x="1" y="27"/>
                  </a:cubicBezTo>
                  <a:cubicBezTo>
                    <a:pt x="5" y="25"/>
                    <a:pt x="7" y="20"/>
                    <a:pt x="8" y="15"/>
                  </a:cubicBezTo>
                  <a:cubicBezTo>
                    <a:pt x="11" y="13"/>
                    <a:pt x="14" y="11"/>
                    <a:pt x="16" y="10"/>
                  </a:cubicBezTo>
                  <a:cubicBezTo>
                    <a:pt x="18" y="9"/>
                    <a:pt x="19" y="8"/>
                    <a:pt x="20" y="7"/>
                  </a:cubicBezTo>
                  <a:cubicBezTo>
                    <a:pt x="21" y="6"/>
                    <a:pt x="21" y="4"/>
                    <a:pt x="19" y="3"/>
                  </a:cubicBezTo>
                  <a:cubicBezTo>
                    <a:pt x="15" y="0"/>
                    <a:pt x="13" y="0"/>
                    <a:pt x="11" y="3"/>
                  </a:cubicBezTo>
                  <a:cubicBezTo>
                    <a:pt x="10" y="5"/>
                    <a:pt x="9" y="8"/>
                    <a:pt x="7" y="12"/>
                  </a:cubicBezTo>
                  <a:cubicBezTo>
                    <a:pt x="7" y="12"/>
                    <a:pt x="7" y="13"/>
                    <a:pt x="7" y="13"/>
                  </a:cubicBezTo>
                  <a:cubicBezTo>
                    <a:pt x="3" y="16"/>
                    <a:pt x="0" y="20"/>
                    <a:pt x="0" y="26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lose/>
                  <a:moveTo>
                    <a:pt x="5" y="18"/>
                  </a:moveTo>
                  <a:cubicBezTo>
                    <a:pt x="4" y="20"/>
                    <a:pt x="3" y="22"/>
                    <a:pt x="2" y="23"/>
                  </a:cubicBezTo>
                  <a:cubicBezTo>
                    <a:pt x="3" y="21"/>
                    <a:pt x="4" y="20"/>
                    <a:pt x="5" y="18"/>
                  </a:cubicBezTo>
                  <a:close/>
                  <a:moveTo>
                    <a:pt x="10" y="11"/>
                  </a:moveTo>
                  <a:cubicBezTo>
                    <a:pt x="11" y="8"/>
                    <a:pt x="12" y="6"/>
                    <a:pt x="13" y="4"/>
                  </a:cubicBezTo>
                  <a:cubicBezTo>
                    <a:pt x="14" y="2"/>
                    <a:pt x="16" y="2"/>
                    <a:pt x="19" y="4"/>
                  </a:cubicBezTo>
                  <a:cubicBezTo>
                    <a:pt x="19" y="4"/>
                    <a:pt x="19" y="5"/>
                    <a:pt x="19" y="5"/>
                  </a:cubicBezTo>
                  <a:cubicBezTo>
                    <a:pt x="18" y="6"/>
                    <a:pt x="16" y="7"/>
                    <a:pt x="14" y="8"/>
                  </a:cubicBezTo>
                  <a:cubicBezTo>
                    <a:pt x="13" y="9"/>
                    <a:pt x="11" y="10"/>
                    <a:pt x="1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86"/>
            <p:cNvSpPr>
              <a:spLocks noEditPoints="1"/>
            </p:cNvSpPr>
            <p:nvPr/>
          </p:nvSpPr>
          <p:spPr bwMode="auto">
            <a:xfrm>
              <a:off x="4520" y="660"/>
              <a:ext cx="15" cy="18"/>
            </a:xfrm>
            <a:custGeom>
              <a:avLst/>
              <a:gdLst>
                <a:gd name="T0" fmla="*/ 23 w 23"/>
                <a:gd name="T1" fmla="*/ 25 h 26"/>
                <a:gd name="T2" fmla="*/ 23 w 23"/>
                <a:gd name="T3" fmla="*/ 25 h 26"/>
                <a:gd name="T4" fmla="*/ 13 w 23"/>
                <a:gd name="T5" fmla="*/ 15 h 26"/>
                <a:gd name="T6" fmla="*/ 10 w 23"/>
                <a:gd name="T7" fmla="*/ 6 h 26"/>
                <a:gd name="T8" fmla="*/ 9 w 23"/>
                <a:gd name="T9" fmla="*/ 1 h 26"/>
                <a:gd name="T10" fmla="*/ 4 w 23"/>
                <a:gd name="T11" fmla="*/ 1 h 26"/>
                <a:gd name="T12" fmla="*/ 2 w 23"/>
                <a:gd name="T13" fmla="*/ 9 h 26"/>
                <a:gd name="T14" fmla="*/ 10 w 23"/>
                <a:gd name="T15" fmla="*/ 15 h 26"/>
                <a:gd name="T16" fmla="*/ 11 w 23"/>
                <a:gd name="T17" fmla="*/ 16 h 26"/>
                <a:gd name="T18" fmla="*/ 21 w 23"/>
                <a:gd name="T19" fmla="*/ 26 h 26"/>
                <a:gd name="T20" fmla="*/ 23 w 23"/>
                <a:gd name="T21" fmla="*/ 26 h 26"/>
                <a:gd name="T22" fmla="*/ 23 w 23"/>
                <a:gd name="T23" fmla="*/ 25 h 26"/>
                <a:gd name="T24" fmla="*/ 23 w 23"/>
                <a:gd name="T25" fmla="*/ 25 h 26"/>
                <a:gd name="T26" fmla="*/ 16 w 23"/>
                <a:gd name="T27" fmla="*/ 19 h 26"/>
                <a:gd name="T28" fmla="*/ 19 w 23"/>
                <a:gd name="T29" fmla="*/ 23 h 26"/>
                <a:gd name="T30" fmla="*/ 16 w 23"/>
                <a:gd name="T31" fmla="*/ 19 h 26"/>
                <a:gd name="T32" fmla="*/ 10 w 23"/>
                <a:gd name="T33" fmla="*/ 13 h 26"/>
                <a:gd name="T34" fmla="*/ 4 w 23"/>
                <a:gd name="T35" fmla="*/ 8 h 26"/>
                <a:gd name="T36" fmla="*/ 5 w 23"/>
                <a:gd name="T37" fmla="*/ 2 h 26"/>
                <a:gd name="T38" fmla="*/ 7 w 23"/>
                <a:gd name="T39" fmla="*/ 2 h 26"/>
                <a:gd name="T40" fmla="*/ 8 w 23"/>
                <a:gd name="T41" fmla="*/ 7 h 26"/>
                <a:gd name="T42" fmla="*/ 10 w 23"/>
                <a:gd name="T4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26">
                  <a:moveTo>
                    <a:pt x="23" y="25"/>
                  </a:moveTo>
                  <a:cubicBezTo>
                    <a:pt x="23" y="25"/>
                    <a:pt x="23" y="25"/>
                    <a:pt x="23" y="25"/>
                  </a:cubicBezTo>
                  <a:cubicBezTo>
                    <a:pt x="22" y="21"/>
                    <a:pt x="17" y="18"/>
                    <a:pt x="13" y="15"/>
                  </a:cubicBezTo>
                  <a:cubicBezTo>
                    <a:pt x="12" y="12"/>
                    <a:pt x="11" y="9"/>
                    <a:pt x="10" y="6"/>
                  </a:cubicBezTo>
                  <a:cubicBezTo>
                    <a:pt x="10" y="4"/>
                    <a:pt x="9" y="2"/>
                    <a:pt x="9" y="1"/>
                  </a:cubicBezTo>
                  <a:cubicBezTo>
                    <a:pt x="8" y="0"/>
                    <a:pt x="6" y="0"/>
                    <a:pt x="4" y="1"/>
                  </a:cubicBezTo>
                  <a:cubicBezTo>
                    <a:pt x="1" y="4"/>
                    <a:pt x="0" y="6"/>
                    <a:pt x="2" y="9"/>
                  </a:cubicBezTo>
                  <a:cubicBezTo>
                    <a:pt x="4" y="11"/>
                    <a:pt x="7" y="13"/>
                    <a:pt x="10" y="15"/>
                  </a:cubicBezTo>
                  <a:cubicBezTo>
                    <a:pt x="10" y="15"/>
                    <a:pt x="11" y="16"/>
                    <a:pt x="11" y="16"/>
                  </a:cubicBezTo>
                  <a:cubicBezTo>
                    <a:pt x="13" y="20"/>
                    <a:pt x="16" y="24"/>
                    <a:pt x="21" y="26"/>
                  </a:cubicBezTo>
                  <a:cubicBezTo>
                    <a:pt x="21" y="26"/>
                    <a:pt x="22" y="26"/>
                    <a:pt x="23" y="26"/>
                  </a:cubicBezTo>
                  <a:cubicBezTo>
                    <a:pt x="23" y="26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lose/>
                  <a:moveTo>
                    <a:pt x="16" y="19"/>
                  </a:moveTo>
                  <a:cubicBezTo>
                    <a:pt x="17" y="20"/>
                    <a:pt x="18" y="22"/>
                    <a:pt x="19" y="23"/>
                  </a:cubicBezTo>
                  <a:cubicBezTo>
                    <a:pt x="18" y="22"/>
                    <a:pt x="17" y="21"/>
                    <a:pt x="16" y="19"/>
                  </a:cubicBezTo>
                  <a:close/>
                  <a:moveTo>
                    <a:pt x="10" y="13"/>
                  </a:moveTo>
                  <a:cubicBezTo>
                    <a:pt x="7" y="11"/>
                    <a:pt x="5" y="9"/>
                    <a:pt x="4" y="8"/>
                  </a:cubicBezTo>
                  <a:cubicBezTo>
                    <a:pt x="3" y="6"/>
                    <a:pt x="3" y="4"/>
                    <a:pt x="5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3"/>
                    <a:pt x="8" y="5"/>
                    <a:pt x="8" y="7"/>
                  </a:cubicBezTo>
                  <a:cubicBezTo>
                    <a:pt x="9" y="9"/>
                    <a:pt x="9" y="11"/>
                    <a:pt x="10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87"/>
            <p:cNvSpPr>
              <a:spLocks noEditPoints="1"/>
            </p:cNvSpPr>
            <p:nvPr/>
          </p:nvSpPr>
          <p:spPr bwMode="auto">
            <a:xfrm>
              <a:off x="4494" y="721"/>
              <a:ext cx="19" cy="12"/>
            </a:xfrm>
            <a:custGeom>
              <a:avLst/>
              <a:gdLst>
                <a:gd name="T0" fmla="*/ 28 w 29"/>
                <a:gd name="T1" fmla="*/ 0 h 19"/>
                <a:gd name="T2" fmla="*/ 28 w 29"/>
                <a:gd name="T3" fmla="*/ 0 h 19"/>
                <a:gd name="T4" fmla="*/ 16 w 29"/>
                <a:gd name="T5" fmla="*/ 8 h 19"/>
                <a:gd name="T6" fmla="*/ 7 w 29"/>
                <a:gd name="T7" fmla="*/ 9 h 19"/>
                <a:gd name="T8" fmla="*/ 2 w 29"/>
                <a:gd name="T9" fmla="*/ 10 h 19"/>
                <a:gd name="T10" fmla="*/ 1 w 29"/>
                <a:gd name="T11" fmla="*/ 14 h 19"/>
                <a:gd name="T12" fmla="*/ 8 w 29"/>
                <a:gd name="T13" fmla="*/ 18 h 19"/>
                <a:gd name="T14" fmla="*/ 16 w 29"/>
                <a:gd name="T15" fmla="*/ 11 h 19"/>
                <a:gd name="T16" fmla="*/ 17 w 29"/>
                <a:gd name="T17" fmla="*/ 10 h 19"/>
                <a:gd name="T18" fmla="*/ 29 w 29"/>
                <a:gd name="T19" fmla="*/ 2 h 19"/>
                <a:gd name="T20" fmla="*/ 29 w 29"/>
                <a:gd name="T21" fmla="*/ 1 h 19"/>
                <a:gd name="T22" fmla="*/ 28 w 29"/>
                <a:gd name="T23" fmla="*/ 0 h 19"/>
                <a:gd name="T24" fmla="*/ 28 w 29"/>
                <a:gd name="T25" fmla="*/ 0 h 19"/>
                <a:gd name="T26" fmla="*/ 21 w 29"/>
                <a:gd name="T27" fmla="*/ 7 h 19"/>
                <a:gd name="T28" fmla="*/ 25 w 29"/>
                <a:gd name="T29" fmla="*/ 4 h 19"/>
                <a:gd name="T30" fmla="*/ 21 w 29"/>
                <a:gd name="T31" fmla="*/ 7 h 19"/>
                <a:gd name="T32" fmla="*/ 13 w 29"/>
                <a:gd name="T33" fmla="*/ 11 h 19"/>
                <a:gd name="T34" fmla="*/ 7 w 29"/>
                <a:gd name="T35" fmla="*/ 16 h 19"/>
                <a:gd name="T36" fmla="*/ 2 w 29"/>
                <a:gd name="T37" fmla="*/ 13 h 19"/>
                <a:gd name="T38" fmla="*/ 3 w 29"/>
                <a:gd name="T39" fmla="*/ 12 h 19"/>
                <a:gd name="T40" fmla="*/ 8 w 29"/>
                <a:gd name="T41" fmla="*/ 11 h 19"/>
                <a:gd name="T42" fmla="*/ 13 w 29"/>
                <a:gd name="T43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19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4" y="1"/>
                    <a:pt x="20" y="5"/>
                    <a:pt x="16" y="8"/>
                  </a:cubicBezTo>
                  <a:cubicBezTo>
                    <a:pt x="13" y="9"/>
                    <a:pt x="10" y="9"/>
                    <a:pt x="7" y="9"/>
                  </a:cubicBezTo>
                  <a:cubicBezTo>
                    <a:pt x="5" y="9"/>
                    <a:pt x="3" y="9"/>
                    <a:pt x="2" y="10"/>
                  </a:cubicBezTo>
                  <a:cubicBezTo>
                    <a:pt x="0" y="11"/>
                    <a:pt x="0" y="12"/>
                    <a:pt x="1" y="14"/>
                  </a:cubicBezTo>
                  <a:cubicBezTo>
                    <a:pt x="3" y="18"/>
                    <a:pt x="5" y="19"/>
                    <a:pt x="8" y="18"/>
                  </a:cubicBezTo>
                  <a:cubicBezTo>
                    <a:pt x="10" y="17"/>
                    <a:pt x="13" y="14"/>
                    <a:pt x="16" y="11"/>
                  </a:cubicBezTo>
                  <a:cubicBezTo>
                    <a:pt x="16" y="11"/>
                    <a:pt x="16" y="11"/>
                    <a:pt x="17" y="10"/>
                  </a:cubicBezTo>
                  <a:cubicBezTo>
                    <a:pt x="21" y="9"/>
                    <a:pt x="25" y="7"/>
                    <a:pt x="29" y="2"/>
                  </a:cubicBezTo>
                  <a:cubicBezTo>
                    <a:pt x="29" y="2"/>
                    <a:pt x="29" y="1"/>
                    <a:pt x="29" y="1"/>
                  </a:cubicBezTo>
                  <a:cubicBezTo>
                    <a:pt x="29" y="1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lose/>
                  <a:moveTo>
                    <a:pt x="21" y="7"/>
                  </a:moveTo>
                  <a:cubicBezTo>
                    <a:pt x="22" y="5"/>
                    <a:pt x="24" y="4"/>
                    <a:pt x="25" y="4"/>
                  </a:cubicBezTo>
                  <a:cubicBezTo>
                    <a:pt x="24" y="5"/>
                    <a:pt x="22" y="6"/>
                    <a:pt x="21" y="7"/>
                  </a:cubicBezTo>
                  <a:close/>
                  <a:moveTo>
                    <a:pt x="13" y="11"/>
                  </a:moveTo>
                  <a:cubicBezTo>
                    <a:pt x="11" y="13"/>
                    <a:pt x="9" y="15"/>
                    <a:pt x="7" y="16"/>
                  </a:cubicBezTo>
                  <a:cubicBezTo>
                    <a:pt x="5" y="17"/>
                    <a:pt x="3" y="16"/>
                    <a:pt x="2" y="13"/>
                  </a:cubicBezTo>
                  <a:cubicBezTo>
                    <a:pt x="2" y="13"/>
                    <a:pt x="2" y="12"/>
                    <a:pt x="3" y="12"/>
                  </a:cubicBezTo>
                  <a:cubicBezTo>
                    <a:pt x="4" y="12"/>
                    <a:pt x="5" y="12"/>
                    <a:pt x="8" y="11"/>
                  </a:cubicBezTo>
                  <a:cubicBezTo>
                    <a:pt x="9" y="11"/>
                    <a:pt x="11" y="11"/>
                    <a:pt x="13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88"/>
            <p:cNvSpPr>
              <a:spLocks noEditPoints="1"/>
            </p:cNvSpPr>
            <p:nvPr/>
          </p:nvSpPr>
          <p:spPr bwMode="auto">
            <a:xfrm>
              <a:off x="4598" y="740"/>
              <a:ext cx="9" cy="7"/>
            </a:xfrm>
            <a:custGeom>
              <a:avLst/>
              <a:gdLst>
                <a:gd name="T0" fmla="*/ 3 w 14"/>
                <a:gd name="T1" fmla="*/ 9 h 11"/>
                <a:gd name="T2" fmla="*/ 9 w 14"/>
                <a:gd name="T3" fmla="*/ 8 h 11"/>
                <a:gd name="T4" fmla="*/ 11 w 14"/>
                <a:gd name="T5" fmla="*/ 6 h 11"/>
                <a:gd name="T6" fmla="*/ 2 w 14"/>
                <a:gd name="T7" fmla="*/ 2 h 11"/>
                <a:gd name="T8" fmla="*/ 0 w 14"/>
                <a:gd name="T9" fmla="*/ 3 h 11"/>
                <a:gd name="T10" fmla="*/ 3 w 14"/>
                <a:gd name="T11" fmla="*/ 9 h 11"/>
                <a:gd name="T12" fmla="*/ 4 w 14"/>
                <a:gd name="T13" fmla="*/ 5 h 11"/>
                <a:gd name="T14" fmla="*/ 4 w 14"/>
                <a:gd name="T15" fmla="*/ 4 h 11"/>
                <a:gd name="T16" fmla="*/ 5 w 14"/>
                <a:gd name="T17" fmla="*/ 3 h 11"/>
                <a:gd name="T18" fmla="*/ 4 w 14"/>
                <a:gd name="T1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1">
                  <a:moveTo>
                    <a:pt x="3" y="9"/>
                  </a:moveTo>
                  <a:cubicBezTo>
                    <a:pt x="5" y="11"/>
                    <a:pt x="7" y="10"/>
                    <a:pt x="9" y="8"/>
                  </a:cubicBezTo>
                  <a:cubicBezTo>
                    <a:pt x="10" y="8"/>
                    <a:pt x="10" y="7"/>
                    <a:pt x="11" y="6"/>
                  </a:cubicBezTo>
                  <a:cubicBezTo>
                    <a:pt x="14" y="1"/>
                    <a:pt x="5" y="0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5"/>
                    <a:pt x="2" y="7"/>
                    <a:pt x="3" y="9"/>
                  </a:cubicBezTo>
                  <a:close/>
                  <a:moveTo>
                    <a:pt x="4" y="5"/>
                  </a:moveTo>
                  <a:cubicBezTo>
                    <a:pt x="4" y="5"/>
                    <a:pt x="4" y="4"/>
                    <a:pt x="4" y="4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10" y="0"/>
                    <a:pt x="7" y="11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89"/>
            <p:cNvSpPr>
              <a:spLocks noEditPoints="1"/>
            </p:cNvSpPr>
            <p:nvPr/>
          </p:nvSpPr>
          <p:spPr bwMode="auto">
            <a:xfrm>
              <a:off x="4604" y="706"/>
              <a:ext cx="10" cy="8"/>
            </a:xfrm>
            <a:custGeom>
              <a:avLst/>
              <a:gdLst>
                <a:gd name="T0" fmla="*/ 3 w 14"/>
                <a:gd name="T1" fmla="*/ 9 h 12"/>
                <a:gd name="T2" fmla="*/ 10 w 14"/>
                <a:gd name="T3" fmla="*/ 9 h 12"/>
                <a:gd name="T4" fmla="*/ 11 w 14"/>
                <a:gd name="T5" fmla="*/ 7 h 12"/>
                <a:gd name="T6" fmla="*/ 2 w 14"/>
                <a:gd name="T7" fmla="*/ 2 h 12"/>
                <a:gd name="T8" fmla="*/ 1 w 14"/>
                <a:gd name="T9" fmla="*/ 4 h 12"/>
                <a:gd name="T10" fmla="*/ 3 w 14"/>
                <a:gd name="T11" fmla="*/ 9 h 12"/>
                <a:gd name="T12" fmla="*/ 5 w 14"/>
                <a:gd name="T13" fmla="*/ 6 h 12"/>
                <a:gd name="T14" fmla="*/ 5 w 14"/>
                <a:gd name="T15" fmla="*/ 4 h 12"/>
                <a:gd name="T16" fmla="*/ 6 w 14"/>
                <a:gd name="T17" fmla="*/ 3 h 12"/>
                <a:gd name="T18" fmla="*/ 5 w 14"/>
                <a:gd name="T1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3" y="9"/>
                  </a:moveTo>
                  <a:cubicBezTo>
                    <a:pt x="5" y="11"/>
                    <a:pt x="8" y="11"/>
                    <a:pt x="10" y="9"/>
                  </a:cubicBezTo>
                  <a:cubicBezTo>
                    <a:pt x="10" y="8"/>
                    <a:pt x="11" y="7"/>
                    <a:pt x="11" y="7"/>
                  </a:cubicBezTo>
                  <a:cubicBezTo>
                    <a:pt x="14" y="1"/>
                    <a:pt x="6" y="0"/>
                    <a:pt x="2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6"/>
                    <a:pt x="2" y="8"/>
                    <a:pt x="3" y="9"/>
                  </a:cubicBezTo>
                  <a:close/>
                  <a:moveTo>
                    <a:pt x="5" y="6"/>
                  </a:moveTo>
                  <a:cubicBezTo>
                    <a:pt x="5" y="5"/>
                    <a:pt x="5" y="5"/>
                    <a:pt x="5" y="4"/>
                  </a:cubicBezTo>
                  <a:cubicBezTo>
                    <a:pt x="5" y="4"/>
                    <a:pt x="5" y="4"/>
                    <a:pt x="6" y="3"/>
                  </a:cubicBezTo>
                  <a:cubicBezTo>
                    <a:pt x="10" y="1"/>
                    <a:pt x="7" y="12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90"/>
            <p:cNvSpPr>
              <a:spLocks noEditPoints="1"/>
            </p:cNvSpPr>
            <p:nvPr/>
          </p:nvSpPr>
          <p:spPr bwMode="auto">
            <a:xfrm>
              <a:off x="4598" y="674"/>
              <a:ext cx="9" cy="8"/>
            </a:xfrm>
            <a:custGeom>
              <a:avLst/>
              <a:gdLst>
                <a:gd name="T0" fmla="*/ 3 w 13"/>
                <a:gd name="T1" fmla="*/ 9 h 11"/>
                <a:gd name="T2" fmla="*/ 9 w 13"/>
                <a:gd name="T3" fmla="*/ 9 h 11"/>
                <a:gd name="T4" fmla="*/ 10 w 13"/>
                <a:gd name="T5" fmla="*/ 7 h 11"/>
                <a:gd name="T6" fmla="*/ 1 w 13"/>
                <a:gd name="T7" fmla="*/ 2 h 11"/>
                <a:gd name="T8" fmla="*/ 0 w 13"/>
                <a:gd name="T9" fmla="*/ 4 h 11"/>
                <a:gd name="T10" fmla="*/ 3 w 13"/>
                <a:gd name="T11" fmla="*/ 9 h 11"/>
                <a:gd name="T12" fmla="*/ 4 w 13"/>
                <a:gd name="T13" fmla="*/ 6 h 11"/>
                <a:gd name="T14" fmla="*/ 4 w 13"/>
                <a:gd name="T15" fmla="*/ 4 h 11"/>
                <a:gd name="T16" fmla="*/ 5 w 13"/>
                <a:gd name="T17" fmla="*/ 3 h 11"/>
                <a:gd name="T18" fmla="*/ 4 w 13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1">
                  <a:moveTo>
                    <a:pt x="3" y="9"/>
                  </a:moveTo>
                  <a:cubicBezTo>
                    <a:pt x="5" y="11"/>
                    <a:pt x="7" y="11"/>
                    <a:pt x="9" y="9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13" y="1"/>
                    <a:pt x="5" y="0"/>
                    <a:pt x="1" y="2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1" y="8"/>
                    <a:pt x="3" y="9"/>
                  </a:cubicBezTo>
                  <a:close/>
                  <a:moveTo>
                    <a:pt x="4" y="6"/>
                  </a:move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4" y="4"/>
                    <a:pt x="5" y="3"/>
                  </a:cubicBezTo>
                  <a:cubicBezTo>
                    <a:pt x="9" y="1"/>
                    <a:pt x="6" y="11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91"/>
            <p:cNvSpPr>
              <a:spLocks noEditPoints="1"/>
            </p:cNvSpPr>
            <p:nvPr/>
          </p:nvSpPr>
          <p:spPr bwMode="auto">
            <a:xfrm>
              <a:off x="4569" y="655"/>
              <a:ext cx="9" cy="7"/>
            </a:xfrm>
            <a:custGeom>
              <a:avLst/>
              <a:gdLst>
                <a:gd name="T0" fmla="*/ 3 w 13"/>
                <a:gd name="T1" fmla="*/ 9 h 11"/>
                <a:gd name="T2" fmla="*/ 9 w 13"/>
                <a:gd name="T3" fmla="*/ 8 h 11"/>
                <a:gd name="T4" fmla="*/ 11 w 13"/>
                <a:gd name="T5" fmla="*/ 6 h 11"/>
                <a:gd name="T6" fmla="*/ 1 w 13"/>
                <a:gd name="T7" fmla="*/ 2 h 11"/>
                <a:gd name="T8" fmla="*/ 0 w 13"/>
                <a:gd name="T9" fmla="*/ 3 h 11"/>
                <a:gd name="T10" fmla="*/ 3 w 13"/>
                <a:gd name="T11" fmla="*/ 9 h 11"/>
                <a:gd name="T12" fmla="*/ 4 w 13"/>
                <a:gd name="T13" fmla="*/ 6 h 11"/>
                <a:gd name="T14" fmla="*/ 4 w 13"/>
                <a:gd name="T15" fmla="*/ 4 h 11"/>
                <a:gd name="T16" fmla="*/ 5 w 13"/>
                <a:gd name="T17" fmla="*/ 3 h 11"/>
                <a:gd name="T18" fmla="*/ 4 w 13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1">
                  <a:moveTo>
                    <a:pt x="3" y="9"/>
                  </a:moveTo>
                  <a:cubicBezTo>
                    <a:pt x="5" y="11"/>
                    <a:pt x="7" y="10"/>
                    <a:pt x="9" y="8"/>
                  </a:cubicBezTo>
                  <a:cubicBezTo>
                    <a:pt x="10" y="8"/>
                    <a:pt x="10" y="7"/>
                    <a:pt x="11" y="6"/>
                  </a:cubicBezTo>
                  <a:cubicBezTo>
                    <a:pt x="13" y="1"/>
                    <a:pt x="5" y="0"/>
                    <a:pt x="1" y="2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0" y="5"/>
                    <a:pt x="1" y="7"/>
                    <a:pt x="3" y="9"/>
                  </a:cubicBezTo>
                  <a:close/>
                  <a:moveTo>
                    <a:pt x="4" y="6"/>
                  </a:moveTo>
                  <a:cubicBezTo>
                    <a:pt x="4" y="5"/>
                    <a:pt x="4" y="4"/>
                    <a:pt x="4" y="4"/>
                  </a:cubicBezTo>
                  <a:cubicBezTo>
                    <a:pt x="4" y="4"/>
                    <a:pt x="4" y="3"/>
                    <a:pt x="5" y="3"/>
                  </a:cubicBezTo>
                  <a:cubicBezTo>
                    <a:pt x="9" y="0"/>
                    <a:pt x="6" y="11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92"/>
            <p:cNvSpPr>
              <a:spLocks noEditPoints="1"/>
            </p:cNvSpPr>
            <p:nvPr/>
          </p:nvSpPr>
          <p:spPr bwMode="auto">
            <a:xfrm>
              <a:off x="4536" y="650"/>
              <a:ext cx="9" cy="8"/>
            </a:xfrm>
            <a:custGeom>
              <a:avLst/>
              <a:gdLst>
                <a:gd name="T0" fmla="*/ 2 w 13"/>
                <a:gd name="T1" fmla="*/ 8 h 11"/>
                <a:gd name="T2" fmla="*/ 9 w 13"/>
                <a:gd name="T3" fmla="*/ 8 h 11"/>
                <a:gd name="T4" fmla="*/ 10 w 13"/>
                <a:gd name="T5" fmla="*/ 6 h 11"/>
                <a:gd name="T6" fmla="*/ 1 w 13"/>
                <a:gd name="T7" fmla="*/ 1 h 11"/>
                <a:gd name="T8" fmla="*/ 0 w 13"/>
                <a:gd name="T9" fmla="*/ 3 h 11"/>
                <a:gd name="T10" fmla="*/ 2 w 13"/>
                <a:gd name="T11" fmla="*/ 8 h 11"/>
                <a:gd name="T12" fmla="*/ 4 w 13"/>
                <a:gd name="T13" fmla="*/ 5 h 11"/>
                <a:gd name="T14" fmla="*/ 4 w 13"/>
                <a:gd name="T15" fmla="*/ 4 h 11"/>
                <a:gd name="T16" fmla="*/ 5 w 13"/>
                <a:gd name="T17" fmla="*/ 3 h 11"/>
                <a:gd name="T18" fmla="*/ 4 w 13"/>
                <a:gd name="T1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1">
                  <a:moveTo>
                    <a:pt x="2" y="8"/>
                  </a:moveTo>
                  <a:cubicBezTo>
                    <a:pt x="4" y="10"/>
                    <a:pt x="7" y="10"/>
                    <a:pt x="9" y="8"/>
                  </a:cubicBezTo>
                  <a:cubicBezTo>
                    <a:pt x="9" y="7"/>
                    <a:pt x="10" y="7"/>
                    <a:pt x="10" y="6"/>
                  </a:cubicBezTo>
                  <a:cubicBezTo>
                    <a:pt x="13" y="0"/>
                    <a:pt x="5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5"/>
                    <a:pt x="1" y="7"/>
                    <a:pt x="2" y="8"/>
                  </a:cubicBezTo>
                  <a:close/>
                  <a:moveTo>
                    <a:pt x="4" y="5"/>
                  </a:moveTo>
                  <a:cubicBezTo>
                    <a:pt x="4" y="5"/>
                    <a:pt x="4" y="4"/>
                    <a:pt x="4" y="4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9" y="0"/>
                    <a:pt x="6" y="11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93"/>
            <p:cNvSpPr>
              <a:spLocks noEditPoints="1"/>
            </p:cNvSpPr>
            <p:nvPr/>
          </p:nvSpPr>
          <p:spPr bwMode="auto">
            <a:xfrm>
              <a:off x="4508" y="673"/>
              <a:ext cx="9" cy="7"/>
            </a:xfrm>
            <a:custGeom>
              <a:avLst/>
              <a:gdLst>
                <a:gd name="T0" fmla="*/ 3 w 14"/>
                <a:gd name="T1" fmla="*/ 8 h 11"/>
                <a:gd name="T2" fmla="*/ 10 w 14"/>
                <a:gd name="T3" fmla="*/ 8 h 11"/>
                <a:gd name="T4" fmla="*/ 11 w 14"/>
                <a:gd name="T5" fmla="*/ 6 h 11"/>
                <a:gd name="T6" fmla="*/ 2 w 14"/>
                <a:gd name="T7" fmla="*/ 1 h 11"/>
                <a:gd name="T8" fmla="*/ 1 w 14"/>
                <a:gd name="T9" fmla="*/ 3 h 11"/>
                <a:gd name="T10" fmla="*/ 3 w 14"/>
                <a:gd name="T11" fmla="*/ 8 h 11"/>
                <a:gd name="T12" fmla="*/ 5 w 14"/>
                <a:gd name="T13" fmla="*/ 5 h 11"/>
                <a:gd name="T14" fmla="*/ 5 w 14"/>
                <a:gd name="T15" fmla="*/ 4 h 11"/>
                <a:gd name="T16" fmla="*/ 5 w 14"/>
                <a:gd name="T17" fmla="*/ 3 h 11"/>
                <a:gd name="T18" fmla="*/ 5 w 14"/>
                <a:gd name="T1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1">
                  <a:moveTo>
                    <a:pt x="3" y="8"/>
                  </a:moveTo>
                  <a:cubicBezTo>
                    <a:pt x="5" y="11"/>
                    <a:pt x="8" y="10"/>
                    <a:pt x="10" y="8"/>
                  </a:cubicBezTo>
                  <a:cubicBezTo>
                    <a:pt x="10" y="8"/>
                    <a:pt x="11" y="7"/>
                    <a:pt x="11" y="6"/>
                  </a:cubicBezTo>
                  <a:cubicBezTo>
                    <a:pt x="14" y="1"/>
                    <a:pt x="5" y="0"/>
                    <a:pt x="2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0" y="5"/>
                    <a:pt x="2" y="7"/>
                    <a:pt x="3" y="8"/>
                  </a:cubicBezTo>
                  <a:close/>
                  <a:moveTo>
                    <a:pt x="5" y="5"/>
                  </a:moveTo>
                  <a:cubicBezTo>
                    <a:pt x="5" y="5"/>
                    <a:pt x="4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0" y="0"/>
                    <a:pt x="7" y="11"/>
                    <a:pt x="5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94"/>
            <p:cNvSpPr>
              <a:spLocks noEditPoints="1"/>
            </p:cNvSpPr>
            <p:nvPr/>
          </p:nvSpPr>
          <p:spPr bwMode="auto">
            <a:xfrm>
              <a:off x="4492" y="704"/>
              <a:ext cx="9" cy="7"/>
            </a:xfrm>
            <a:custGeom>
              <a:avLst/>
              <a:gdLst>
                <a:gd name="T0" fmla="*/ 3 w 13"/>
                <a:gd name="T1" fmla="*/ 9 h 11"/>
                <a:gd name="T2" fmla="*/ 9 w 13"/>
                <a:gd name="T3" fmla="*/ 8 h 11"/>
                <a:gd name="T4" fmla="*/ 11 w 13"/>
                <a:gd name="T5" fmla="*/ 6 h 11"/>
                <a:gd name="T6" fmla="*/ 2 w 13"/>
                <a:gd name="T7" fmla="*/ 2 h 11"/>
                <a:gd name="T8" fmla="*/ 0 w 13"/>
                <a:gd name="T9" fmla="*/ 3 h 11"/>
                <a:gd name="T10" fmla="*/ 3 w 13"/>
                <a:gd name="T11" fmla="*/ 9 h 11"/>
                <a:gd name="T12" fmla="*/ 4 w 13"/>
                <a:gd name="T13" fmla="*/ 6 h 11"/>
                <a:gd name="T14" fmla="*/ 4 w 13"/>
                <a:gd name="T15" fmla="*/ 4 h 11"/>
                <a:gd name="T16" fmla="*/ 5 w 13"/>
                <a:gd name="T17" fmla="*/ 3 h 11"/>
                <a:gd name="T18" fmla="*/ 4 w 13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1">
                  <a:moveTo>
                    <a:pt x="3" y="9"/>
                  </a:moveTo>
                  <a:cubicBezTo>
                    <a:pt x="5" y="11"/>
                    <a:pt x="7" y="10"/>
                    <a:pt x="9" y="8"/>
                  </a:cubicBezTo>
                  <a:cubicBezTo>
                    <a:pt x="10" y="8"/>
                    <a:pt x="10" y="7"/>
                    <a:pt x="11" y="6"/>
                  </a:cubicBezTo>
                  <a:cubicBezTo>
                    <a:pt x="13" y="1"/>
                    <a:pt x="5" y="0"/>
                    <a:pt x="2" y="2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0" y="5"/>
                    <a:pt x="2" y="7"/>
                    <a:pt x="3" y="9"/>
                  </a:cubicBezTo>
                  <a:close/>
                  <a:moveTo>
                    <a:pt x="4" y="6"/>
                  </a:moveTo>
                  <a:cubicBezTo>
                    <a:pt x="4" y="5"/>
                    <a:pt x="4" y="4"/>
                    <a:pt x="4" y="4"/>
                  </a:cubicBezTo>
                  <a:cubicBezTo>
                    <a:pt x="4" y="4"/>
                    <a:pt x="4" y="3"/>
                    <a:pt x="5" y="3"/>
                  </a:cubicBezTo>
                  <a:cubicBezTo>
                    <a:pt x="10" y="0"/>
                    <a:pt x="6" y="11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95"/>
            <p:cNvSpPr>
              <a:spLocks noEditPoints="1"/>
            </p:cNvSpPr>
            <p:nvPr/>
          </p:nvSpPr>
          <p:spPr bwMode="auto">
            <a:xfrm>
              <a:off x="4507" y="739"/>
              <a:ext cx="9" cy="7"/>
            </a:xfrm>
            <a:custGeom>
              <a:avLst/>
              <a:gdLst>
                <a:gd name="T0" fmla="*/ 3 w 13"/>
                <a:gd name="T1" fmla="*/ 8 h 11"/>
                <a:gd name="T2" fmla="*/ 9 w 13"/>
                <a:gd name="T3" fmla="*/ 8 h 11"/>
                <a:gd name="T4" fmla="*/ 11 w 13"/>
                <a:gd name="T5" fmla="*/ 6 h 11"/>
                <a:gd name="T6" fmla="*/ 2 w 13"/>
                <a:gd name="T7" fmla="*/ 1 h 11"/>
                <a:gd name="T8" fmla="*/ 0 w 13"/>
                <a:gd name="T9" fmla="*/ 3 h 11"/>
                <a:gd name="T10" fmla="*/ 3 w 13"/>
                <a:gd name="T11" fmla="*/ 8 h 11"/>
                <a:gd name="T12" fmla="*/ 4 w 13"/>
                <a:gd name="T13" fmla="*/ 5 h 11"/>
                <a:gd name="T14" fmla="*/ 4 w 13"/>
                <a:gd name="T15" fmla="*/ 4 h 11"/>
                <a:gd name="T16" fmla="*/ 5 w 13"/>
                <a:gd name="T17" fmla="*/ 3 h 11"/>
                <a:gd name="T18" fmla="*/ 4 w 13"/>
                <a:gd name="T1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1">
                  <a:moveTo>
                    <a:pt x="3" y="8"/>
                  </a:moveTo>
                  <a:cubicBezTo>
                    <a:pt x="5" y="10"/>
                    <a:pt x="7" y="10"/>
                    <a:pt x="9" y="8"/>
                  </a:cubicBezTo>
                  <a:cubicBezTo>
                    <a:pt x="10" y="7"/>
                    <a:pt x="10" y="7"/>
                    <a:pt x="11" y="6"/>
                  </a:cubicBezTo>
                  <a:cubicBezTo>
                    <a:pt x="13" y="0"/>
                    <a:pt x="5" y="0"/>
                    <a:pt x="2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5"/>
                    <a:pt x="1" y="7"/>
                    <a:pt x="3" y="8"/>
                  </a:cubicBezTo>
                  <a:close/>
                  <a:moveTo>
                    <a:pt x="4" y="5"/>
                  </a:moveTo>
                  <a:cubicBezTo>
                    <a:pt x="4" y="5"/>
                    <a:pt x="4" y="4"/>
                    <a:pt x="4" y="4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10" y="0"/>
                    <a:pt x="6" y="11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96"/>
            <p:cNvSpPr>
              <a:spLocks noEditPoints="1"/>
            </p:cNvSpPr>
            <p:nvPr/>
          </p:nvSpPr>
          <p:spPr bwMode="auto">
            <a:xfrm>
              <a:off x="4532" y="758"/>
              <a:ext cx="9" cy="7"/>
            </a:xfrm>
            <a:custGeom>
              <a:avLst/>
              <a:gdLst>
                <a:gd name="T0" fmla="*/ 3 w 14"/>
                <a:gd name="T1" fmla="*/ 9 h 11"/>
                <a:gd name="T2" fmla="*/ 9 w 14"/>
                <a:gd name="T3" fmla="*/ 9 h 11"/>
                <a:gd name="T4" fmla="*/ 11 w 14"/>
                <a:gd name="T5" fmla="*/ 6 h 11"/>
                <a:gd name="T6" fmla="*/ 2 w 14"/>
                <a:gd name="T7" fmla="*/ 2 h 11"/>
                <a:gd name="T8" fmla="*/ 0 w 14"/>
                <a:gd name="T9" fmla="*/ 4 h 11"/>
                <a:gd name="T10" fmla="*/ 3 w 14"/>
                <a:gd name="T11" fmla="*/ 9 h 11"/>
                <a:gd name="T12" fmla="*/ 5 w 14"/>
                <a:gd name="T13" fmla="*/ 6 h 11"/>
                <a:gd name="T14" fmla="*/ 4 w 14"/>
                <a:gd name="T15" fmla="*/ 4 h 11"/>
                <a:gd name="T16" fmla="*/ 5 w 14"/>
                <a:gd name="T17" fmla="*/ 3 h 11"/>
                <a:gd name="T18" fmla="*/ 5 w 14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1">
                  <a:moveTo>
                    <a:pt x="3" y="9"/>
                  </a:moveTo>
                  <a:cubicBezTo>
                    <a:pt x="5" y="11"/>
                    <a:pt x="8" y="10"/>
                    <a:pt x="9" y="9"/>
                  </a:cubicBezTo>
                  <a:cubicBezTo>
                    <a:pt x="10" y="8"/>
                    <a:pt x="11" y="7"/>
                    <a:pt x="11" y="6"/>
                  </a:cubicBezTo>
                  <a:cubicBezTo>
                    <a:pt x="14" y="1"/>
                    <a:pt x="5" y="0"/>
                    <a:pt x="2" y="2"/>
                  </a:cubicBezTo>
                  <a:cubicBezTo>
                    <a:pt x="1" y="2"/>
                    <a:pt x="1" y="3"/>
                    <a:pt x="0" y="4"/>
                  </a:cubicBezTo>
                  <a:cubicBezTo>
                    <a:pt x="0" y="5"/>
                    <a:pt x="2" y="8"/>
                    <a:pt x="3" y="9"/>
                  </a:cubicBezTo>
                  <a:close/>
                  <a:moveTo>
                    <a:pt x="5" y="6"/>
                  </a:move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10" y="1"/>
                    <a:pt x="7" y="11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97"/>
            <p:cNvSpPr>
              <a:spLocks noEditPoints="1"/>
            </p:cNvSpPr>
            <p:nvPr/>
          </p:nvSpPr>
          <p:spPr bwMode="auto">
            <a:xfrm>
              <a:off x="4564" y="757"/>
              <a:ext cx="10" cy="8"/>
            </a:xfrm>
            <a:custGeom>
              <a:avLst/>
              <a:gdLst>
                <a:gd name="T0" fmla="*/ 3 w 14"/>
                <a:gd name="T1" fmla="*/ 9 h 12"/>
                <a:gd name="T2" fmla="*/ 9 w 14"/>
                <a:gd name="T3" fmla="*/ 9 h 12"/>
                <a:gd name="T4" fmla="*/ 11 w 14"/>
                <a:gd name="T5" fmla="*/ 7 h 12"/>
                <a:gd name="T6" fmla="*/ 2 w 14"/>
                <a:gd name="T7" fmla="*/ 2 h 12"/>
                <a:gd name="T8" fmla="*/ 0 w 14"/>
                <a:gd name="T9" fmla="*/ 4 h 12"/>
                <a:gd name="T10" fmla="*/ 3 w 14"/>
                <a:gd name="T11" fmla="*/ 9 h 12"/>
                <a:gd name="T12" fmla="*/ 5 w 14"/>
                <a:gd name="T13" fmla="*/ 6 h 12"/>
                <a:gd name="T14" fmla="*/ 4 w 14"/>
                <a:gd name="T15" fmla="*/ 5 h 12"/>
                <a:gd name="T16" fmla="*/ 5 w 14"/>
                <a:gd name="T17" fmla="*/ 4 h 12"/>
                <a:gd name="T18" fmla="*/ 5 w 14"/>
                <a:gd name="T1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3" y="9"/>
                  </a:moveTo>
                  <a:cubicBezTo>
                    <a:pt x="5" y="11"/>
                    <a:pt x="8" y="11"/>
                    <a:pt x="9" y="9"/>
                  </a:cubicBezTo>
                  <a:cubicBezTo>
                    <a:pt x="10" y="8"/>
                    <a:pt x="11" y="8"/>
                    <a:pt x="11" y="7"/>
                  </a:cubicBezTo>
                  <a:cubicBezTo>
                    <a:pt x="14" y="1"/>
                    <a:pt x="5" y="0"/>
                    <a:pt x="2" y="2"/>
                  </a:cubicBezTo>
                  <a:cubicBezTo>
                    <a:pt x="1" y="3"/>
                    <a:pt x="1" y="3"/>
                    <a:pt x="0" y="4"/>
                  </a:cubicBezTo>
                  <a:cubicBezTo>
                    <a:pt x="0" y="6"/>
                    <a:pt x="2" y="8"/>
                    <a:pt x="3" y="9"/>
                  </a:cubicBezTo>
                  <a:close/>
                  <a:moveTo>
                    <a:pt x="5" y="6"/>
                  </a:moveTo>
                  <a:cubicBezTo>
                    <a:pt x="4" y="6"/>
                    <a:pt x="4" y="5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10" y="1"/>
                    <a:pt x="7" y="12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98"/>
            <p:cNvSpPr>
              <a:spLocks noEditPoints="1"/>
            </p:cNvSpPr>
            <p:nvPr/>
          </p:nvSpPr>
          <p:spPr bwMode="auto">
            <a:xfrm>
              <a:off x="4546" y="719"/>
              <a:ext cx="19" cy="14"/>
            </a:xfrm>
            <a:custGeom>
              <a:avLst/>
              <a:gdLst>
                <a:gd name="T0" fmla="*/ 1 w 28"/>
                <a:gd name="T1" fmla="*/ 3 h 22"/>
                <a:gd name="T2" fmla="*/ 2 w 28"/>
                <a:gd name="T3" fmla="*/ 6 h 22"/>
                <a:gd name="T4" fmla="*/ 15 w 28"/>
                <a:gd name="T5" fmla="*/ 21 h 22"/>
                <a:gd name="T6" fmla="*/ 15 w 28"/>
                <a:gd name="T7" fmla="*/ 22 h 22"/>
                <a:gd name="T8" fmla="*/ 16 w 28"/>
                <a:gd name="T9" fmla="*/ 21 h 22"/>
                <a:gd name="T10" fmla="*/ 16 w 28"/>
                <a:gd name="T11" fmla="*/ 21 h 22"/>
                <a:gd name="T12" fmla="*/ 19 w 28"/>
                <a:gd name="T13" fmla="*/ 17 h 22"/>
                <a:gd name="T14" fmla="*/ 27 w 28"/>
                <a:gd name="T15" fmla="*/ 2 h 22"/>
                <a:gd name="T16" fmla="*/ 22 w 28"/>
                <a:gd name="T17" fmla="*/ 1 h 22"/>
                <a:gd name="T18" fmla="*/ 7 w 28"/>
                <a:gd name="T19" fmla="*/ 4 h 22"/>
                <a:gd name="T20" fmla="*/ 1 w 28"/>
                <a:gd name="T21" fmla="*/ 2 h 22"/>
                <a:gd name="T22" fmla="*/ 1 w 28"/>
                <a:gd name="T23" fmla="*/ 3 h 22"/>
                <a:gd name="T24" fmla="*/ 1 w 28"/>
                <a:gd name="T25" fmla="*/ 3 h 22"/>
                <a:gd name="T26" fmla="*/ 5 w 28"/>
                <a:gd name="T27" fmla="*/ 7 h 22"/>
                <a:gd name="T28" fmla="*/ 4 w 28"/>
                <a:gd name="T29" fmla="*/ 5 h 22"/>
                <a:gd name="T30" fmla="*/ 9 w 28"/>
                <a:gd name="T31" fmla="*/ 6 h 22"/>
                <a:gd name="T32" fmla="*/ 23 w 28"/>
                <a:gd name="T33" fmla="*/ 4 h 22"/>
                <a:gd name="T34" fmla="*/ 16 w 28"/>
                <a:gd name="T35" fmla="*/ 15 h 22"/>
                <a:gd name="T36" fmla="*/ 13 w 28"/>
                <a:gd name="T37" fmla="*/ 19 h 22"/>
                <a:gd name="T38" fmla="*/ 5 w 28"/>
                <a:gd name="T39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2">
                  <a:moveTo>
                    <a:pt x="1" y="3"/>
                  </a:moveTo>
                  <a:cubicBezTo>
                    <a:pt x="1" y="3"/>
                    <a:pt x="2" y="4"/>
                    <a:pt x="2" y="6"/>
                  </a:cubicBezTo>
                  <a:cubicBezTo>
                    <a:pt x="6" y="11"/>
                    <a:pt x="12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7" y="19"/>
                    <a:pt x="19" y="17"/>
                  </a:cubicBezTo>
                  <a:cubicBezTo>
                    <a:pt x="22" y="12"/>
                    <a:pt x="28" y="4"/>
                    <a:pt x="27" y="2"/>
                  </a:cubicBezTo>
                  <a:cubicBezTo>
                    <a:pt x="26" y="0"/>
                    <a:pt x="25" y="0"/>
                    <a:pt x="22" y="1"/>
                  </a:cubicBezTo>
                  <a:cubicBezTo>
                    <a:pt x="13" y="5"/>
                    <a:pt x="12" y="5"/>
                    <a:pt x="7" y="4"/>
                  </a:cubicBezTo>
                  <a:cubicBezTo>
                    <a:pt x="6" y="3"/>
                    <a:pt x="4" y="3"/>
                    <a:pt x="1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  <a:moveTo>
                    <a:pt x="5" y="7"/>
                  </a:moveTo>
                  <a:cubicBezTo>
                    <a:pt x="5" y="6"/>
                    <a:pt x="4" y="5"/>
                    <a:pt x="4" y="5"/>
                  </a:cubicBezTo>
                  <a:cubicBezTo>
                    <a:pt x="6" y="5"/>
                    <a:pt x="7" y="5"/>
                    <a:pt x="9" y="6"/>
                  </a:cubicBezTo>
                  <a:cubicBezTo>
                    <a:pt x="13" y="7"/>
                    <a:pt x="15" y="7"/>
                    <a:pt x="23" y="4"/>
                  </a:cubicBezTo>
                  <a:cubicBezTo>
                    <a:pt x="22" y="7"/>
                    <a:pt x="18" y="11"/>
                    <a:pt x="16" y="15"/>
                  </a:cubicBezTo>
                  <a:cubicBezTo>
                    <a:pt x="15" y="17"/>
                    <a:pt x="14" y="18"/>
                    <a:pt x="13" y="19"/>
                  </a:cubicBezTo>
                  <a:cubicBezTo>
                    <a:pt x="12" y="17"/>
                    <a:pt x="8" y="11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199"/>
            <p:cNvSpPr>
              <a:spLocks noEditPoints="1"/>
            </p:cNvSpPr>
            <p:nvPr/>
          </p:nvSpPr>
          <p:spPr bwMode="auto">
            <a:xfrm>
              <a:off x="4564" y="702"/>
              <a:ext cx="15" cy="19"/>
            </a:xfrm>
            <a:custGeom>
              <a:avLst/>
              <a:gdLst>
                <a:gd name="T0" fmla="*/ 0 w 22"/>
                <a:gd name="T1" fmla="*/ 26 h 27"/>
                <a:gd name="T2" fmla="*/ 3 w 22"/>
                <a:gd name="T3" fmla="*/ 25 h 27"/>
                <a:gd name="T4" fmla="*/ 22 w 22"/>
                <a:gd name="T5" fmla="*/ 17 h 27"/>
                <a:gd name="T6" fmla="*/ 22 w 22"/>
                <a:gd name="T7" fmla="*/ 17 h 27"/>
                <a:gd name="T8" fmla="*/ 22 w 22"/>
                <a:gd name="T9" fmla="*/ 16 h 27"/>
                <a:gd name="T10" fmla="*/ 22 w 22"/>
                <a:gd name="T11" fmla="*/ 16 h 27"/>
                <a:gd name="T12" fmla="*/ 18 w 22"/>
                <a:gd name="T13" fmla="*/ 12 h 27"/>
                <a:gd name="T14" fmla="*/ 6 w 22"/>
                <a:gd name="T15" fmla="*/ 1 h 27"/>
                <a:gd name="T16" fmla="*/ 4 w 22"/>
                <a:gd name="T17" fmla="*/ 5 h 27"/>
                <a:gd name="T18" fmla="*/ 3 w 22"/>
                <a:gd name="T19" fmla="*/ 20 h 27"/>
                <a:gd name="T20" fmla="*/ 0 w 22"/>
                <a:gd name="T21" fmla="*/ 26 h 27"/>
                <a:gd name="T22" fmla="*/ 0 w 22"/>
                <a:gd name="T23" fmla="*/ 26 h 27"/>
                <a:gd name="T24" fmla="*/ 0 w 22"/>
                <a:gd name="T25" fmla="*/ 26 h 27"/>
                <a:gd name="T26" fmla="*/ 5 w 22"/>
                <a:gd name="T27" fmla="*/ 23 h 27"/>
                <a:gd name="T28" fmla="*/ 3 w 22"/>
                <a:gd name="T29" fmla="*/ 24 h 27"/>
                <a:gd name="T30" fmla="*/ 5 w 22"/>
                <a:gd name="T31" fmla="*/ 19 h 27"/>
                <a:gd name="T32" fmla="*/ 7 w 22"/>
                <a:gd name="T33" fmla="*/ 5 h 27"/>
                <a:gd name="T34" fmla="*/ 16 w 22"/>
                <a:gd name="T35" fmla="*/ 15 h 27"/>
                <a:gd name="T36" fmla="*/ 19 w 22"/>
                <a:gd name="T37" fmla="*/ 18 h 27"/>
                <a:gd name="T38" fmla="*/ 5 w 22"/>
                <a:gd name="T39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" h="27">
                  <a:moveTo>
                    <a:pt x="0" y="26"/>
                  </a:moveTo>
                  <a:cubicBezTo>
                    <a:pt x="1" y="26"/>
                    <a:pt x="2" y="26"/>
                    <a:pt x="3" y="25"/>
                  </a:cubicBezTo>
                  <a:cubicBezTo>
                    <a:pt x="9" y="23"/>
                    <a:pt x="21" y="20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0" y="14"/>
                    <a:pt x="18" y="12"/>
                  </a:cubicBezTo>
                  <a:cubicBezTo>
                    <a:pt x="14" y="8"/>
                    <a:pt x="8" y="0"/>
                    <a:pt x="6" y="1"/>
                  </a:cubicBezTo>
                  <a:cubicBezTo>
                    <a:pt x="4" y="1"/>
                    <a:pt x="3" y="2"/>
                    <a:pt x="4" y="5"/>
                  </a:cubicBezTo>
                  <a:cubicBezTo>
                    <a:pt x="5" y="15"/>
                    <a:pt x="5" y="16"/>
                    <a:pt x="3" y="20"/>
                  </a:cubicBezTo>
                  <a:cubicBezTo>
                    <a:pt x="2" y="22"/>
                    <a:pt x="1" y="23"/>
                    <a:pt x="0" y="26"/>
                  </a:cubicBezTo>
                  <a:cubicBezTo>
                    <a:pt x="0" y="26"/>
                    <a:pt x="0" y="27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lose/>
                  <a:moveTo>
                    <a:pt x="5" y="23"/>
                  </a:moveTo>
                  <a:cubicBezTo>
                    <a:pt x="4" y="23"/>
                    <a:pt x="3" y="23"/>
                    <a:pt x="3" y="24"/>
                  </a:cubicBezTo>
                  <a:cubicBezTo>
                    <a:pt x="4" y="22"/>
                    <a:pt x="4" y="20"/>
                    <a:pt x="5" y="19"/>
                  </a:cubicBezTo>
                  <a:cubicBezTo>
                    <a:pt x="7" y="15"/>
                    <a:pt x="8" y="14"/>
                    <a:pt x="7" y="5"/>
                  </a:cubicBezTo>
                  <a:cubicBezTo>
                    <a:pt x="9" y="7"/>
                    <a:pt x="13" y="11"/>
                    <a:pt x="16" y="15"/>
                  </a:cubicBezTo>
                  <a:cubicBezTo>
                    <a:pt x="17" y="16"/>
                    <a:pt x="18" y="18"/>
                    <a:pt x="19" y="18"/>
                  </a:cubicBezTo>
                  <a:cubicBezTo>
                    <a:pt x="17" y="19"/>
                    <a:pt x="9" y="21"/>
                    <a:pt x="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200"/>
            <p:cNvSpPr>
              <a:spLocks noEditPoints="1"/>
            </p:cNvSpPr>
            <p:nvPr/>
          </p:nvSpPr>
          <p:spPr bwMode="auto">
            <a:xfrm>
              <a:off x="4553" y="687"/>
              <a:ext cx="16" cy="16"/>
            </a:xfrm>
            <a:custGeom>
              <a:avLst/>
              <a:gdLst>
                <a:gd name="T0" fmla="*/ 24 w 24"/>
                <a:gd name="T1" fmla="*/ 23 h 24"/>
                <a:gd name="T2" fmla="*/ 23 w 24"/>
                <a:gd name="T3" fmla="*/ 20 h 24"/>
                <a:gd name="T4" fmla="*/ 20 w 24"/>
                <a:gd name="T5" fmla="*/ 0 h 24"/>
                <a:gd name="T6" fmla="*/ 20 w 24"/>
                <a:gd name="T7" fmla="*/ 0 h 24"/>
                <a:gd name="T8" fmla="*/ 19 w 24"/>
                <a:gd name="T9" fmla="*/ 0 h 24"/>
                <a:gd name="T10" fmla="*/ 19 w 24"/>
                <a:gd name="T11" fmla="*/ 0 h 24"/>
                <a:gd name="T12" fmla="*/ 15 w 24"/>
                <a:gd name="T13" fmla="*/ 2 h 24"/>
                <a:gd name="T14" fmla="*/ 1 w 24"/>
                <a:gd name="T15" fmla="*/ 11 h 24"/>
                <a:gd name="T16" fmla="*/ 4 w 24"/>
                <a:gd name="T17" fmla="*/ 15 h 24"/>
                <a:gd name="T18" fmla="*/ 18 w 24"/>
                <a:gd name="T19" fmla="*/ 20 h 24"/>
                <a:gd name="T20" fmla="*/ 23 w 24"/>
                <a:gd name="T21" fmla="*/ 24 h 24"/>
                <a:gd name="T22" fmla="*/ 24 w 24"/>
                <a:gd name="T23" fmla="*/ 23 h 24"/>
                <a:gd name="T24" fmla="*/ 24 w 24"/>
                <a:gd name="T25" fmla="*/ 23 h 24"/>
                <a:gd name="T26" fmla="*/ 21 w 24"/>
                <a:gd name="T27" fmla="*/ 18 h 24"/>
                <a:gd name="T28" fmla="*/ 22 w 24"/>
                <a:gd name="T29" fmla="*/ 20 h 24"/>
                <a:gd name="T30" fmla="*/ 18 w 24"/>
                <a:gd name="T31" fmla="*/ 17 h 24"/>
                <a:gd name="T32" fmla="*/ 5 w 24"/>
                <a:gd name="T33" fmla="*/ 12 h 24"/>
                <a:gd name="T34" fmla="*/ 16 w 24"/>
                <a:gd name="T35" fmla="*/ 5 h 24"/>
                <a:gd name="T36" fmla="*/ 21 w 24"/>
                <a:gd name="T37" fmla="*/ 3 h 24"/>
                <a:gd name="T38" fmla="*/ 21 w 24"/>
                <a:gd name="T39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4">
                  <a:moveTo>
                    <a:pt x="24" y="23"/>
                  </a:moveTo>
                  <a:cubicBezTo>
                    <a:pt x="24" y="23"/>
                    <a:pt x="24" y="22"/>
                    <a:pt x="23" y="20"/>
                  </a:cubicBezTo>
                  <a:cubicBezTo>
                    <a:pt x="23" y="14"/>
                    <a:pt x="22" y="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7" y="1"/>
                    <a:pt x="15" y="2"/>
                  </a:cubicBezTo>
                  <a:cubicBezTo>
                    <a:pt x="9" y="5"/>
                    <a:pt x="1" y="9"/>
                    <a:pt x="1" y="11"/>
                  </a:cubicBezTo>
                  <a:cubicBezTo>
                    <a:pt x="0" y="13"/>
                    <a:pt x="1" y="14"/>
                    <a:pt x="4" y="15"/>
                  </a:cubicBezTo>
                  <a:cubicBezTo>
                    <a:pt x="14" y="16"/>
                    <a:pt x="15" y="16"/>
                    <a:pt x="18" y="20"/>
                  </a:cubicBezTo>
                  <a:cubicBezTo>
                    <a:pt x="20" y="21"/>
                    <a:pt x="21" y="22"/>
                    <a:pt x="23" y="24"/>
                  </a:cubicBezTo>
                  <a:cubicBezTo>
                    <a:pt x="23" y="24"/>
                    <a:pt x="24" y="24"/>
                    <a:pt x="24" y="23"/>
                  </a:cubicBezTo>
                  <a:cubicBezTo>
                    <a:pt x="24" y="23"/>
                    <a:pt x="24" y="23"/>
                    <a:pt x="24" y="23"/>
                  </a:cubicBezTo>
                  <a:close/>
                  <a:moveTo>
                    <a:pt x="21" y="18"/>
                  </a:moveTo>
                  <a:cubicBezTo>
                    <a:pt x="21" y="19"/>
                    <a:pt x="22" y="20"/>
                    <a:pt x="22" y="20"/>
                  </a:cubicBezTo>
                  <a:cubicBezTo>
                    <a:pt x="20" y="19"/>
                    <a:pt x="19" y="18"/>
                    <a:pt x="18" y="17"/>
                  </a:cubicBezTo>
                  <a:cubicBezTo>
                    <a:pt x="14" y="14"/>
                    <a:pt x="13" y="13"/>
                    <a:pt x="5" y="12"/>
                  </a:cubicBezTo>
                  <a:cubicBezTo>
                    <a:pt x="7" y="10"/>
                    <a:pt x="13" y="7"/>
                    <a:pt x="16" y="5"/>
                  </a:cubicBezTo>
                  <a:cubicBezTo>
                    <a:pt x="19" y="4"/>
                    <a:pt x="20" y="4"/>
                    <a:pt x="21" y="3"/>
                  </a:cubicBezTo>
                  <a:cubicBezTo>
                    <a:pt x="21" y="5"/>
                    <a:pt x="21" y="13"/>
                    <a:pt x="2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201"/>
            <p:cNvSpPr>
              <a:spLocks noEditPoints="1"/>
            </p:cNvSpPr>
            <p:nvPr/>
          </p:nvSpPr>
          <p:spPr bwMode="auto">
            <a:xfrm>
              <a:off x="4537" y="691"/>
              <a:ext cx="17" cy="16"/>
            </a:xfrm>
            <a:custGeom>
              <a:avLst/>
              <a:gdLst>
                <a:gd name="T0" fmla="*/ 24 w 25"/>
                <a:gd name="T1" fmla="*/ 4 h 24"/>
                <a:gd name="T2" fmla="*/ 21 w 25"/>
                <a:gd name="T3" fmla="*/ 4 h 24"/>
                <a:gd name="T4" fmla="*/ 1 w 25"/>
                <a:gd name="T5" fmla="*/ 1 h 24"/>
                <a:gd name="T6" fmla="*/ 1 w 25"/>
                <a:gd name="T7" fmla="*/ 1 h 24"/>
                <a:gd name="T8" fmla="*/ 1 w 25"/>
                <a:gd name="T9" fmla="*/ 2 h 24"/>
                <a:gd name="T10" fmla="*/ 1 w 25"/>
                <a:gd name="T11" fmla="*/ 2 h 24"/>
                <a:gd name="T12" fmla="*/ 2 w 25"/>
                <a:gd name="T13" fmla="*/ 7 h 24"/>
                <a:gd name="T14" fmla="*/ 6 w 25"/>
                <a:gd name="T15" fmla="*/ 23 h 24"/>
                <a:gd name="T16" fmla="*/ 10 w 25"/>
                <a:gd name="T17" fmla="*/ 21 h 24"/>
                <a:gd name="T18" fmla="*/ 19 w 25"/>
                <a:gd name="T19" fmla="*/ 9 h 24"/>
                <a:gd name="T20" fmla="*/ 24 w 25"/>
                <a:gd name="T21" fmla="*/ 5 h 24"/>
                <a:gd name="T22" fmla="*/ 24 w 25"/>
                <a:gd name="T23" fmla="*/ 4 h 24"/>
                <a:gd name="T24" fmla="*/ 24 w 25"/>
                <a:gd name="T25" fmla="*/ 4 h 24"/>
                <a:gd name="T26" fmla="*/ 18 w 25"/>
                <a:gd name="T27" fmla="*/ 5 h 24"/>
                <a:gd name="T28" fmla="*/ 21 w 25"/>
                <a:gd name="T29" fmla="*/ 6 h 24"/>
                <a:gd name="T30" fmla="*/ 17 w 25"/>
                <a:gd name="T31" fmla="*/ 8 h 24"/>
                <a:gd name="T32" fmla="*/ 8 w 25"/>
                <a:gd name="T33" fmla="*/ 20 h 24"/>
                <a:gd name="T34" fmla="*/ 5 w 25"/>
                <a:gd name="T35" fmla="*/ 7 h 24"/>
                <a:gd name="T36" fmla="*/ 4 w 25"/>
                <a:gd name="T37" fmla="*/ 2 h 24"/>
                <a:gd name="T38" fmla="*/ 18 w 25"/>
                <a:gd name="T39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24">
                  <a:moveTo>
                    <a:pt x="24" y="4"/>
                  </a:moveTo>
                  <a:cubicBezTo>
                    <a:pt x="24" y="4"/>
                    <a:pt x="23" y="4"/>
                    <a:pt x="21" y="4"/>
                  </a:cubicBezTo>
                  <a:cubicBezTo>
                    <a:pt x="15" y="2"/>
                    <a:pt x="3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5"/>
                    <a:pt x="2" y="7"/>
                  </a:cubicBezTo>
                  <a:cubicBezTo>
                    <a:pt x="3" y="14"/>
                    <a:pt x="4" y="23"/>
                    <a:pt x="6" y="23"/>
                  </a:cubicBezTo>
                  <a:cubicBezTo>
                    <a:pt x="8" y="24"/>
                    <a:pt x="10" y="24"/>
                    <a:pt x="10" y="21"/>
                  </a:cubicBezTo>
                  <a:cubicBezTo>
                    <a:pt x="14" y="12"/>
                    <a:pt x="15" y="11"/>
                    <a:pt x="19" y="9"/>
                  </a:cubicBezTo>
                  <a:cubicBezTo>
                    <a:pt x="21" y="8"/>
                    <a:pt x="22" y="7"/>
                    <a:pt x="24" y="5"/>
                  </a:cubicBezTo>
                  <a:cubicBezTo>
                    <a:pt x="25" y="5"/>
                    <a:pt x="25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lose/>
                  <a:moveTo>
                    <a:pt x="18" y="5"/>
                  </a:moveTo>
                  <a:cubicBezTo>
                    <a:pt x="19" y="5"/>
                    <a:pt x="20" y="6"/>
                    <a:pt x="21" y="6"/>
                  </a:cubicBezTo>
                  <a:cubicBezTo>
                    <a:pt x="19" y="7"/>
                    <a:pt x="18" y="8"/>
                    <a:pt x="17" y="8"/>
                  </a:cubicBezTo>
                  <a:cubicBezTo>
                    <a:pt x="13" y="11"/>
                    <a:pt x="11" y="12"/>
                    <a:pt x="8" y="20"/>
                  </a:cubicBezTo>
                  <a:cubicBezTo>
                    <a:pt x="7" y="17"/>
                    <a:pt x="6" y="11"/>
                    <a:pt x="5" y="7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6" y="2"/>
                    <a:pt x="14" y="4"/>
                    <a:pt x="18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202"/>
            <p:cNvSpPr>
              <a:spLocks noEditPoints="1"/>
            </p:cNvSpPr>
            <p:nvPr/>
          </p:nvSpPr>
          <p:spPr bwMode="auto">
            <a:xfrm>
              <a:off x="4533" y="704"/>
              <a:ext cx="16" cy="18"/>
            </a:xfrm>
            <a:custGeom>
              <a:avLst/>
              <a:gdLst>
                <a:gd name="T0" fmla="*/ 12 w 24"/>
                <a:gd name="T1" fmla="*/ 0 h 26"/>
                <a:gd name="T2" fmla="*/ 10 w 24"/>
                <a:gd name="T3" fmla="*/ 3 h 26"/>
                <a:gd name="T4" fmla="*/ 0 w 24"/>
                <a:gd name="T5" fmla="*/ 20 h 26"/>
                <a:gd name="T6" fmla="*/ 0 w 24"/>
                <a:gd name="T7" fmla="*/ 20 h 26"/>
                <a:gd name="T8" fmla="*/ 1 w 24"/>
                <a:gd name="T9" fmla="*/ 21 h 26"/>
                <a:gd name="T10" fmla="*/ 1 w 24"/>
                <a:gd name="T11" fmla="*/ 21 h 26"/>
                <a:gd name="T12" fmla="*/ 6 w 24"/>
                <a:gd name="T13" fmla="*/ 22 h 26"/>
                <a:gd name="T14" fmla="*/ 22 w 24"/>
                <a:gd name="T15" fmla="*/ 25 h 26"/>
                <a:gd name="T16" fmla="*/ 22 w 24"/>
                <a:gd name="T17" fmla="*/ 20 h 26"/>
                <a:gd name="T18" fmla="*/ 14 w 24"/>
                <a:gd name="T19" fmla="*/ 7 h 26"/>
                <a:gd name="T20" fmla="*/ 13 w 24"/>
                <a:gd name="T21" fmla="*/ 0 h 26"/>
                <a:gd name="T22" fmla="*/ 12 w 24"/>
                <a:gd name="T23" fmla="*/ 0 h 26"/>
                <a:gd name="T24" fmla="*/ 12 w 24"/>
                <a:gd name="T25" fmla="*/ 0 h 26"/>
                <a:gd name="T26" fmla="*/ 10 w 24"/>
                <a:gd name="T27" fmla="*/ 6 h 26"/>
                <a:gd name="T28" fmla="*/ 12 w 24"/>
                <a:gd name="T29" fmla="*/ 4 h 26"/>
                <a:gd name="T30" fmla="*/ 13 w 24"/>
                <a:gd name="T31" fmla="*/ 9 h 26"/>
                <a:gd name="T32" fmla="*/ 20 w 24"/>
                <a:gd name="T33" fmla="*/ 21 h 26"/>
                <a:gd name="T34" fmla="*/ 6 w 24"/>
                <a:gd name="T35" fmla="*/ 19 h 26"/>
                <a:gd name="T36" fmla="*/ 2 w 24"/>
                <a:gd name="T37" fmla="*/ 18 h 26"/>
                <a:gd name="T38" fmla="*/ 10 w 24"/>
                <a:gd name="T3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6">
                  <a:moveTo>
                    <a:pt x="12" y="0"/>
                  </a:moveTo>
                  <a:cubicBezTo>
                    <a:pt x="12" y="1"/>
                    <a:pt x="11" y="2"/>
                    <a:pt x="10" y="3"/>
                  </a:cubicBezTo>
                  <a:cubicBezTo>
                    <a:pt x="7" y="8"/>
                    <a:pt x="0" y="18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3" y="22"/>
                    <a:pt x="6" y="22"/>
                  </a:cubicBezTo>
                  <a:cubicBezTo>
                    <a:pt x="12" y="24"/>
                    <a:pt x="21" y="26"/>
                    <a:pt x="22" y="25"/>
                  </a:cubicBezTo>
                  <a:cubicBezTo>
                    <a:pt x="24" y="23"/>
                    <a:pt x="24" y="22"/>
                    <a:pt x="22" y="20"/>
                  </a:cubicBezTo>
                  <a:cubicBezTo>
                    <a:pt x="15" y="12"/>
                    <a:pt x="15" y="11"/>
                    <a:pt x="14" y="7"/>
                  </a:cubicBezTo>
                  <a:cubicBezTo>
                    <a:pt x="14" y="5"/>
                    <a:pt x="14" y="3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lose/>
                  <a:moveTo>
                    <a:pt x="10" y="6"/>
                  </a:moveTo>
                  <a:cubicBezTo>
                    <a:pt x="11" y="5"/>
                    <a:pt x="12" y="4"/>
                    <a:pt x="12" y="4"/>
                  </a:cubicBezTo>
                  <a:cubicBezTo>
                    <a:pt x="12" y="6"/>
                    <a:pt x="13" y="7"/>
                    <a:pt x="13" y="9"/>
                  </a:cubicBezTo>
                  <a:cubicBezTo>
                    <a:pt x="13" y="14"/>
                    <a:pt x="13" y="15"/>
                    <a:pt x="20" y="21"/>
                  </a:cubicBezTo>
                  <a:cubicBezTo>
                    <a:pt x="16" y="21"/>
                    <a:pt x="11" y="20"/>
                    <a:pt x="6" y="19"/>
                  </a:cubicBezTo>
                  <a:cubicBezTo>
                    <a:pt x="4" y="18"/>
                    <a:pt x="2" y="18"/>
                    <a:pt x="2" y="18"/>
                  </a:cubicBezTo>
                  <a:cubicBezTo>
                    <a:pt x="3" y="16"/>
                    <a:pt x="8" y="10"/>
                    <a:pt x="1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99285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C8FAA"/>
            </a:gs>
            <a:gs pos="100000">
              <a:srgbClr val="353C5D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6025" y="2363450"/>
            <a:ext cx="6267450" cy="253365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253120" y="0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J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38470" y="4373880"/>
            <a:ext cx="23150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Justices </a:t>
            </a:r>
            <a:r>
              <a:rPr lang="zh-CN" altLang="en-US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正直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78053" y="5162550"/>
            <a:ext cx="4035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不求品德俱佳 只求荡然浩气一身 不愧于天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770" y="181190"/>
            <a:ext cx="1274174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631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65D6C6"/>
            </a:gs>
            <a:gs pos="100000">
              <a:srgbClr val="32B89E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文本框 211"/>
          <p:cNvSpPr txBox="1"/>
          <p:nvPr/>
        </p:nvSpPr>
        <p:spPr>
          <a:xfrm>
            <a:off x="5253120" y="0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K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213" name="文本框 212"/>
          <p:cNvSpPr txBox="1"/>
          <p:nvPr/>
        </p:nvSpPr>
        <p:spPr>
          <a:xfrm>
            <a:off x="4690003" y="4373880"/>
            <a:ext cx="28119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Knowledge </a:t>
            </a:r>
            <a:r>
              <a:rPr lang="zh-CN" altLang="en-US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知识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14" name="文本框 213"/>
          <p:cNvSpPr txBox="1"/>
          <p:nvPr/>
        </p:nvSpPr>
        <p:spPr>
          <a:xfrm>
            <a:off x="4078053" y="5162550"/>
            <a:ext cx="4035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知识就是力量 多思考能造就更好的思维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215" name="图片 2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0421" y="1669197"/>
            <a:ext cx="6267450" cy="29622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770" y="181190"/>
            <a:ext cx="1274174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1445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CDD5"/>
            </a:gs>
            <a:gs pos="100000">
              <a:srgbClr val="F58799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文本框 211"/>
          <p:cNvSpPr txBox="1"/>
          <p:nvPr/>
        </p:nvSpPr>
        <p:spPr>
          <a:xfrm>
            <a:off x="5253120" y="0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L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213" name="文本框 212"/>
          <p:cNvSpPr txBox="1"/>
          <p:nvPr/>
        </p:nvSpPr>
        <p:spPr>
          <a:xfrm>
            <a:off x="5386510" y="4373880"/>
            <a:ext cx="14189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Love </a:t>
            </a:r>
            <a:r>
              <a:rPr lang="zh-CN" altLang="en-US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爱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14" name="文本框 213"/>
          <p:cNvSpPr txBox="1"/>
          <p:nvPr/>
        </p:nvSpPr>
        <p:spPr>
          <a:xfrm>
            <a:off x="4078053" y="5162550"/>
            <a:ext cx="40358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女人的爱多种多样 或温柔或热烈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9670" r="10685"/>
          <a:stretch/>
        </p:blipFill>
        <p:spPr>
          <a:xfrm>
            <a:off x="4078053" y="1733550"/>
            <a:ext cx="4151547" cy="23215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" t="-15346" r="-13182" b="70792"/>
          <a:stretch/>
        </p:blipFill>
        <p:spPr>
          <a:xfrm>
            <a:off x="4078053" y="4039850"/>
            <a:ext cx="5260938" cy="1714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" t="-15346" r="-13182" b="70792"/>
          <a:stretch/>
        </p:blipFill>
        <p:spPr>
          <a:xfrm rot="18897977" flipH="1">
            <a:off x="1895803" y="2238483"/>
            <a:ext cx="5260938" cy="17145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770" y="181190"/>
            <a:ext cx="1274174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1674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9000">
              <a:srgbClr val="9A3883"/>
            </a:gs>
            <a:gs pos="0">
              <a:srgbClr val="D559CC"/>
            </a:gs>
            <a:gs pos="100000">
              <a:srgbClr val="742253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5253120" y="0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M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38658" y="4373880"/>
            <a:ext cx="2114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Mature </a:t>
            </a:r>
            <a:r>
              <a:rPr lang="zh-CN" altLang="en-US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成熟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78053" y="5162550"/>
            <a:ext cx="4035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随着成长 我们变得成熟知性 变成一个会理性思考的人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0421" y="1620679"/>
            <a:ext cx="6267450" cy="3057525"/>
          </a:xfrm>
          <a:prstGeom prst="rect">
            <a:avLst/>
          </a:prstGeom>
          <a:effectLst>
            <a:innerShdw blurRad="114300" dist="2540000">
              <a:srgbClr val="D559CC"/>
            </a:inn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770" y="181190"/>
            <a:ext cx="1274174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7609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5000">
              <a:srgbClr val="D5D5D5"/>
            </a:gs>
            <a:gs pos="0">
              <a:schemeClr val="accent3">
                <a:lumMod val="20000"/>
                <a:lumOff val="80000"/>
              </a:schemeClr>
            </a:gs>
            <a:gs pos="100000">
              <a:srgbClr val="B8B8B8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09875" y="946011"/>
            <a:ext cx="6267450" cy="492442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253120" y="0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N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63506" y="4373880"/>
            <a:ext cx="2064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Naïve </a:t>
            </a:r>
            <a:r>
              <a:rPr lang="zh-CN" altLang="en-US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天真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78053" y="5162550"/>
            <a:ext cx="4035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长大的我们 除了面对社会的成熟 也要保持内心的天真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62275" y="1466850"/>
            <a:ext cx="6267450" cy="33337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770" y="181190"/>
            <a:ext cx="1274174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2638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800">
              <a:srgbClr val="FFAB06"/>
            </a:gs>
            <a:gs pos="100000">
              <a:srgbClr val="FE7901"/>
            </a:gs>
            <a:gs pos="0">
              <a:srgbClr val="FFD70B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5253120" y="0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O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49743" y="4373880"/>
            <a:ext cx="3092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Opportunity </a:t>
            </a:r>
            <a:r>
              <a:rPr lang="zh-CN" altLang="en-US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机遇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78053" y="5162550"/>
            <a:ext cx="4035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聪明的女人懂得 顺势而为 提前准备 抓住机遇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62275" y="0"/>
            <a:ext cx="6267450" cy="32670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770" y="181190"/>
            <a:ext cx="1274174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7784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500">
              <a:srgbClr val="DC884E"/>
            </a:gs>
            <a:gs pos="100000">
              <a:schemeClr val="accent2">
                <a:lumMod val="75000"/>
              </a:schemeClr>
            </a:gs>
            <a:gs pos="0">
              <a:srgbClr val="F4B68C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5253120" y="0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P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38182" y="1741170"/>
            <a:ext cx="3287923" cy="511683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609855" y="4373880"/>
            <a:ext cx="2972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Personality </a:t>
            </a:r>
            <a:r>
              <a:rPr lang="zh-CN" altLang="en-US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个性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78053" y="5162550"/>
            <a:ext cx="4035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外圆内方 适应社会的同时能保持自己的个性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770" y="181190"/>
            <a:ext cx="1274174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7308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5500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5253120" y="0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O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78053" y="5162550"/>
            <a:ext cx="4035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再外向的女人 每天都需要一点安静的时间自己思考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110793" y="4373880"/>
            <a:ext cx="19704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Quiet </a:t>
            </a:r>
            <a:r>
              <a:rPr lang="zh-CN" altLang="en-US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安静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02000" y="4195950"/>
            <a:ext cx="3290000" cy="300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307" t="68572" b="118"/>
          <a:stretch/>
        </p:blipFill>
        <p:spPr>
          <a:xfrm rot="2867985">
            <a:off x="5793268" y="3134159"/>
            <a:ext cx="1948002" cy="108555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6244" t="-8795" r="34202" b="54563"/>
          <a:stretch/>
        </p:blipFill>
        <p:spPr>
          <a:xfrm rot="2867985">
            <a:off x="4762979" y="3822931"/>
            <a:ext cx="1564647" cy="188029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6244" t="-8795" r="34202" b="54563"/>
          <a:stretch/>
        </p:blipFill>
        <p:spPr>
          <a:xfrm rot="16200000" flipH="1">
            <a:off x="6074474" y="-261525"/>
            <a:ext cx="1564647" cy="188029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770" y="181190"/>
            <a:ext cx="1274174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2868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BCC6"/>
            </a:gs>
            <a:gs pos="100000">
              <a:srgbClr val="EF6BDF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5253120" y="0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R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78053" y="5162550"/>
            <a:ext cx="4035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女人是天生的浪漫主义者 给自己一个梦想一点浪漫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19660" y="4373880"/>
            <a:ext cx="27526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Romance </a:t>
            </a:r>
            <a:r>
              <a:rPr lang="zh-CN" altLang="en-US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浪漫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37158" y="732762"/>
            <a:ext cx="4783731" cy="47837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770" y="181190"/>
            <a:ext cx="1274174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822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BD6EF"/>
            </a:gs>
            <a:gs pos="100000">
              <a:srgbClr val="6CA6DA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5253120" y="0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S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78053" y="5162550"/>
            <a:ext cx="40358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找一个灵魂伴侣 真爱一生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390244" y="4373880"/>
            <a:ext cx="3411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Soulmate </a:t>
            </a:r>
            <a:r>
              <a:rPr lang="zh-CN" altLang="en-US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灵魂伴侣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grpSp>
        <p:nvGrpSpPr>
          <p:cNvPr id="291" name="组合 290"/>
          <p:cNvGrpSpPr/>
          <p:nvPr/>
        </p:nvGrpSpPr>
        <p:grpSpPr>
          <a:xfrm>
            <a:off x="1864472" y="2636442"/>
            <a:ext cx="2254251" cy="2903538"/>
            <a:chOff x="6824663" y="1343025"/>
            <a:chExt cx="2254251" cy="2903538"/>
          </a:xfrm>
        </p:grpSpPr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7588251" y="2754313"/>
              <a:ext cx="1490663" cy="1492250"/>
            </a:xfrm>
            <a:custGeom>
              <a:avLst/>
              <a:gdLst>
                <a:gd name="T0" fmla="*/ 0 w 351"/>
                <a:gd name="T1" fmla="*/ 175 h 351"/>
                <a:gd name="T2" fmla="*/ 176 w 351"/>
                <a:gd name="T3" fmla="*/ 351 h 351"/>
                <a:gd name="T4" fmla="*/ 351 w 351"/>
                <a:gd name="T5" fmla="*/ 175 h 351"/>
                <a:gd name="T6" fmla="*/ 176 w 351"/>
                <a:gd name="T7" fmla="*/ 0 h 351"/>
                <a:gd name="T8" fmla="*/ 0 w 351"/>
                <a:gd name="T9" fmla="*/ 175 h 351"/>
                <a:gd name="T10" fmla="*/ 13 w 351"/>
                <a:gd name="T11" fmla="*/ 175 h 351"/>
                <a:gd name="T12" fmla="*/ 176 w 351"/>
                <a:gd name="T13" fmla="*/ 13 h 351"/>
                <a:gd name="T14" fmla="*/ 338 w 351"/>
                <a:gd name="T15" fmla="*/ 175 h 351"/>
                <a:gd name="T16" fmla="*/ 176 w 351"/>
                <a:gd name="T17" fmla="*/ 338 h 351"/>
                <a:gd name="T18" fmla="*/ 13 w 351"/>
                <a:gd name="T19" fmla="*/ 175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1" h="351">
                  <a:moveTo>
                    <a:pt x="0" y="175"/>
                  </a:moveTo>
                  <a:cubicBezTo>
                    <a:pt x="0" y="272"/>
                    <a:pt x="79" y="351"/>
                    <a:pt x="176" y="351"/>
                  </a:cubicBezTo>
                  <a:cubicBezTo>
                    <a:pt x="273" y="351"/>
                    <a:pt x="351" y="272"/>
                    <a:pt x="351" y="175"/>
                  </a:cubicBezTo>
                  <a:cubicBezTo>
                    <a:pt x="351" y="79"/>
                    <a:pt x="273" y="0"/>
                    <a:pt x="176" y="0"/>
                  </a:cubicBezTo>
                  <a:cubicBezTo>
                    <a:pt x="79" y="0"/>
                    <a:pt x="0" y="79"/>
                    <a:pt x="0" y="175"/>
                  </a:cubicBezTo>
                  <a:close/>
                  <a:moveTo>
                    <a:pt x="13" y="175"/>
                  </a:moveTo>
                  <a:cubicBezTo>
                    <a:pt x="13" y="86"/>
                    <a:pt x="86" y="13"/>
                    <a:pt x="176" y="13"/>
                  </a:cubicBezTo>
                  <a:cubicBezTo>
                    <a:pt x="265" y="13"/>
                    <a:pt x="338" y="86"/>
                    <a:pt x="338" y="175"/>
                  </a:cubicBezTo>
                  <a:cubicBezTo>
                    <a:pt x="338" y="265"/>
                    <a:pt x="265" y="338"/>
                    <a:pt x="176" y="338"/>
                  </a:cubicBezTo>
                  <a:cubicBezTo>
                    <a:pt x="86" y="338"/>
                    <a:pt x="13" y="265"/>
                    <a:pt x="13" y="175"/>
                  </a:cubicBez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8318501" y="2792413"/>
              <a:ext cx="30163" cy="1419225"/>
            </a:xfrm>
            <a:custGeom>
              <a:avLst/>
              <a:gdLst>
                <a:gd name="T0" fmla="*/ 0 w 19"/>
                <a:gd name="T1" fmla="*/ 894 h 894"/>
                <a:gd name="T2" fmla="*/ 19 w 19"/>
                <a:gd name="T3" fmla="*/ 894 h 894"/>
                <a:gd name="T4" fmla="*/ 19 w 19"/>
                <a:gd name="T5" fmla="*/ 0 h 894"/>
                <a:gd name="T6" fmla="*/ 3 w 19"/>
                <a:gd name="T7" fmla="*/ 0 h 894"/>
                <a:gd name="T8" fmla="*/ 0 w 19"/>
                <a:gd name="T9" fmla="*/ 894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894">
                  <a:moveTo>
                    <a:pt x="0" y="894"/>
                  </a:moveTo>
                  <a:lnTo>
                    <a:pt x="19" y="894"/>
                  </a:lnTo>
                  <a:lnTo>
                    <a:pt x="19" y="0"/>
                  </a:lnTo>
                  <a:lnTo>
                    <a:pt x="3" y="0"/>
                  </a:lnTo>
                  <a:lnTo>
                    <a:pt x="0" y="894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8199438" y="2805113"/>
              <a:ext cx="276225" cy="1398587"/>
            </a:xfrm>
            <a:custGeom>
              <a:avLst/>
              <a:gdLst>
                <a:gd name="T0" fmla="*/ 0 w 174"/>
                <a:gd name="T1" fmla="*/ 878 h 881"/>
                <a:gd name="T2" fmla="*/ 16 w 174"/>
                <a:gd name="T3" fmla="*/ 881 h 881"/>
                <a:gd name="T4" fmla="*/ 174 w 174"/>
                <a:gd name="T5" fmla="*/ 2 h 881"/>
                <a:gd name="T6" fmla="*/ 155 w 174"/>
                <a:gd name="T7" fmla="*/ 0 h 881"/>
                <a:gd name="T8" fmla="*/ 0 w 174"/>
                <a:gd name="T9" fmla="*/ 878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881">
                  <a:moveTo>
                    <a:pt x="0" y="878"/>
                  </a:moveTo>
                  <a:lnTo>
                    <a:pt x="16" y="881"/>
                  </a:lnTo>
                  <a:lnTo>
                    <a:pt x="174" y="2"/>
                  </a:lnTo>
                  <a:lnTo>
                    <a:pt x="155" y="0"/>
                  </a:lnTo>
                  <a:lnTo>
                    <a:pt x="0" y="878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8080376" y="2835275"/>
              <a:ext cx="519113" cy="1343025"/>
            </a:xfrm>
            <a:custGeom>
              <a:avLst/>
              <a:gdLst>
                <a:gd name="T0" fmla="*/ 0 w 327"/>
                <a:gd name="T1" fmla="*/ 838 h 846"/>
                <a:gd name="T2" fmla="*/ 19 w 327"/>
                <a:gd name="T3" fmla="*/ 846 h 846"/>
                <a:gd name="T4" fmla="*/ 327 w 327"/>
                <a:gd name="T5" fmla="*/ 5 h 846"/>
                <a:gd name="T6" fmla="*/ 311 w 327"/>
                <a:gd name="T7" fmla="*/ 0 h 846"/>
                <a:gd name="T8" fmla="*/ 0 w 327"/>
                <a:gd name="T9" fmla="*/ 838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846">
                  <a:moveTo>
                    <a:pt x="0" y="838"/>
                  </a:moveTo>
                  <a:lnTo>
                    <a:pt x="19" y="846"/>
                  </a:lnTo>
                  <a:lnTo>
                    <a:pt x="327" y="5"/>
                  </a:lnTo>
                  <a:lnTo>
                    <a:pt x="311" y="0"/>
                  </a:lnTo>
                  <a:lnTo>
                    <a:pt x="0" y="838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7975601" y="2886075"/>
              <a:ext cx="730250" cy="1241425"/>
            </a:xfrm>
            <a:custGeom>
              <a:avLst/>
              <a:gdLst>
                <a:gd name="T0" fmla="*/ 0 w 460"/>
                <a:gd name="T1" fmla="*/ 774 h 782"/>
                <a:gd name="T2" fmla="*/ 13 w 460"/>
                <a:gd name="T3" fmla="*/ 782 h 782"/>
                <a:gd name="T4" fmla="*/ 460 w 460"/>
                <a:gd name="T5" fmla="*/ 8 h 782"/>
                <a:gd name="T6" fmla="*/ 443 w 460"/>
                <a:gd name="T7" fmla="*/ 0 h 782"/>
                <a:gd name="T8" fmla="*/ 0 w 460"/>
                <a:gd name="T9" fmla="*/ 774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" h="782">
                  <a:moveTo>
                    <a:pt x="0" y="774"/>
                  </a:moveTo>
                  <a:lnTo>
                    <a:pt x="13" y="782"/>
                  </a:lnTo>
                  <a:lnTo>
                    <a:pt x="460" y="8"/>
                  </a:lnTo>
                  <a:lnTo>
                    <a:pt x="443" y="0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7872413" y="2967038"/>
              <a:ext cx="922338" cy="1092200"/>
            </a:xfrm>
            <a:custGeom>
              <a:avLst/>
              <a:gdLst>
                <a:gd name="T0" fmla="*/ 0 w 581"/>
                <a:gd name="T1" fmla="*/ 677 h 688"/>
                <a:gd name="T2" fmla="*/ 14 w 581"/>
                <a:gd name="T3" fmla="*/ 688 h 688"/>
                <a:gd name="T4" fmla="*/ 581 w 581"/>
                <a:gd name="T5" fmla="*/ 13 h 688"/>
                <a:gd name="T6" fmla="*/ 567 w 581"/>
                <a:gd name="T7" fmla="*/ 0 h 688"/>
                <a:gd name="T8" fmla="*/ 0 w 581"/>
                <a:gd name="T9" fmla="*/ 677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1" h="688">
                  <a:moveTo>
                    <a:pt x="0" y="677"/>
                  </a:moveTo>
                  <a:lnTo>
                    <a:pt x="14" y="688"/>
                  </a:lnTo>
                  <a:lnTo>
                    <a:pt x="581" y="13"/>
                  </a:lnTo>
                  <a:lnTo>
                    <a:pt x="567" y="0"/>
                  </a:lnTo>
                  <a:lnTo>
                    <a:pt x="0" y="677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7793038" y="3051175"/>
              <a:ext cx="1085850" cy="922337"/>
            </a:xfrm>
            <a:custGeom>
              <a:avLst/>
              <a:gdLst>
                <a:gd name="T0" fmla="*/ 0 w 684"/>
                <a:gd name="T1" fmla="*/ 568 h 581"/>
                <a:gd name="T2" fmla="*/ 10 w 684"/>
                <a:gd name="T3" fmla="*/ 581 h 581"/>
                <a:gd name="T4" fmla="*/ 684 w 684"/>
                <a:gd name="T5" fmla="*/ 14 h 581"/>
                <a:gd name="T6" fmla="*/ 673 w 684"/>
                <a:gd name="T7" fmla="*/ 0 h 581"/>
                <a:gd name="T8" fmla="*/ 0 w 684"/>
                <a:gd name="T9" fmla="*/ 568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4" h="581">
                  <a:moveTo>
                    <a:pt x="0" y="568"/>
                  </a:moveTo>
                  <a:lnTo>
                    <a:pt x="10" y="581"/>
                  </a:lnTo>
                  <a:lnTo>
                    <a:pt x="684" y="14"/>
                  </a:lnTo>
                  <a:lnTo>
                    <a:pt x="673" y="0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7724776" y="3152775"/>
              <a:ext cx="1222375" cy="723900"/>
            </a:xfrm>
            <a:custGeom>
              <a:avLst/>
              <a:gdLst>
                <a:gd name="T0" fmla="*/ 0 w 770"/>
                <a:gd name="T1" fmla="*/ 440 h 456"/>
                <a:gd name="T2" fmla="*/ 8 w 770"/>
                <a:gd name="T3" fmla="*/ 456 h 456"/>
                <a:gd name="T4" fmla="*/ 770 w 770"/>
                <a:gd name="T5" fmla="*/ 14 h 456"/>
                <a:gd name="T6" fmla="*/ 762 w 770"/>
                <a:gd name="T7" fmla="*/ 0 h 456"/>
                <a:gd name="T8" fmla="*/ 0 w 770"/>
                <a:gd name="T9" fmla="*/ 44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0" h="456">
                  <a:moveTo>
                    <a:pt x="0" y="440"/>
                  </a:moveTo>
                  <a:lnTo>
                    <a:pt x="8" y="456"/>
                  </a:lnTo>
                  <a:lnTo>
                    <a:pt x="770" y="14"/>
                  </a:lnTo>
                  <a:lnTo>
                    <a:pt x="762" y="0"/>
                  </a:lnTo>
                  <a:lnTo>
                    <a:pt x="0" y="44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3"/>
            <p:cNvSpPr>
              <a:spLocks/>
            </p:cNvSpPr>
            <p:nvPr/>
          </p:nvSpPr>
          <p:spPr bwMode="auto">
            <a:xfrm>
              <a:off x="7673976" y="3259138"/>
              <a:ext cx="1323975" cy="506412"/>
            </a:xfrm>
            <a:custGeom>
              <a:avLst/>
              <a:gdLst>
                <a:gd name="T0" fmla="*/ 0 w 834"/>
                <a:gd name="T1" fmla="*/ 303 h 319"/>
                <a:gd name="T2" fmla="*/ 5 w 834"/>
                <a:gd name="T3" fmla="*/ 319 h 319"/>
                <a:gd name="T4" fmla="*/ 834 w 834"/>
                <a:gd name="T5" fmla="*/ 16 h 319"/>
                <a:gd name="T6" fmla="*/ 826 w 834"/>
                <a:gd name="T7" fmla="*/ 0 h 319"/>
                <a:gd name="T8" fmla="*/ 0 w 834"/>
                <a:gd name="T9" fmla="*/ 303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4" h="319">
                  <a:moveTo>
                    <a:pt x="0" y="303"/>
                  </a:moveTo>
                  <a:lnTo>
                    <a:pt x="5" y="319"/>
                  </a:lnTo>
                  <a:lnTo>
                    <a:pt x="834" y="16"/>
                  </a:lnTo>
                  <a:lnTo>
                    <a:pt x="826" y="0"/>
                  </a:lnTo>
                  <a:lnTo>
                    <a:pt x="0" y="303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7643813" y="3378200"/>
              <a:ext cx="1384300" cy="273050"/>
            </a:xfrm>
            <a:custGeom>
              <a:avLst/>
              <a:gdLst>
                <a:gd name="T0" fmla="*/ 0 w 872"/>
                <a:gd name="T1" fmla="*/ 153 h 172"/>
                <a:gd name="T2" fmla="*/ 3 w 872"/>
                <a:gd name="T3" fmla="*/ 172 h 172"/>
                <a:gd name="T4" fmla="*/ 872 w 872"/>
                <a:gd name="T5" fmla="*/ 16 h 172"/>
                <a:gd name="T6" fmla="*/ 866 w 872"/>
                <a:gd name="T7" fmla="*/ 0 h 172"/>
                <a:gd name="T8" fmla="*/ 0 w 872"/>
                <a:gd name="T9" fmla="*/ 153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2" h="172">
                  <a:moveTo>
                    <a:pt x="0" y="153"/>
                  </a:moveTo>
                  <a:lnTo>
                    <a:pt x="3" y="172"/>
                  </a:lnTo>
                  <a:lnTo>
                    <a:pt x="872" y="16"/>
                  </a:lnTo>
                  <a:lnTo>
                    <a:pt x="866" y="0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15"/>
            <p:cNvSpPr>
              <a:spLocks noChangeArrowheads="1"/>
            </p:cNvSpPr>
            <p:nvPr/>
          </p:nvSpPr>
          <p:spPr bwMode="auto">
            <a:xfrm>
              <a:off x="7635876" y="3497263"/>
              <a:ext cx="1395413" cy="30162"/>
            </a:xfrm>
            <a:prstGeom prst="rect">
              <a:avLst/>
            </a:pr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6"/>
            <p:cNvSpPr>
              <a:spLocks/>
            </p:cNvSpPr>
            <p:nvPr/>
          </p:nvSpPr>
          <p:spPr bwMode="auto">
            <a:xfrm>
              <a:off x="7643813" y="3378200"/>
              <a:ext cx="1384300" cy="273050"/>
            </a:xfrm>
            <a:custGeom>
              <a:avLst/>
              <a:gdLst>
                <a:gd name="T0" fmla="*/ 3 w 872"/>
                <a:gd name="T1" fmla="*/ 0 h 172"/>
                <a:gd name="T2" fmla="*/ 0 w 872"/>
                <a:gd name="T3" fmla="*/ 16 h 172"/>
                <a:gd name="T4" fmla="*/ 866 w 872"/>
                <a:gd name="T5" fmla="*/ 172 h 172"/>
                <a:gd name="T6" fmla="*/ 872 w 872"/>
                <a:gd name="T7" fmla="*/ 153 h 172"/>
                <a:gd name="T8" fmla="*/ 3 w 872"/>
                <a:gd name="T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2" h="172">
                  <a:moveTo>
                    <a:pt x="3" y="0"/>
                  </a:moveTo>
                  <a:lnTo>
                    <a:pt x="0" y="16"/>
                  </a:lnTo>
                  <a:lnTo>
                    <a:pt x="866" y="172"/>
                  </a:lnTo>
                  <a:lnTo>
                    <a:pt x="872" y="15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7"/>
            <p:cNvSpPr>
              <a:spLocks/>
            </p:cNvSpPr>
            <p:nvPr/>
          </p:nvSpPr>
          <p:spPr bwMode="auto">
            <a:xfrm>
              <a:off x="7673976" y="3259138"/>
              <a:ext cx="1323975" cy="506412"/>
            </a:xfrm>
            <a:custGeom>
              <a:avLst/>
              <a:gdLst>
                <a:gd name="T0" fmla="*/ 5 w 834"/>
                <a:gd name="T1" fmla="*/ 0 h 319"/>
                <a:gd name="T2" fmla="*/ 0 w 834"/>
                <a:gd name="T3" fmla="*/ 16 h 319"/>
                <a:gd name="T4" fmla="*/ 826 w 834"/>
                <a:gd name="T5" fmla="*/ 319 h 319"/>
                <a:gd name="T6" fmla="*/ 834 w 834"/>
                <a:gd name="T7" fmla="*/ 303 h 319"/>
                <a:gd name="T8" fmla="*/ 5 w 83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4" h="319">
                  <a:moveTo>
                    <a:pt x="5" y="0"/>
                  </a:moveTo>
                  <a:lnTo>
                    <a:pt x="0" y="16"/>
                  </a:lnTo>
                  <a:lnTo>
                    <a:pt x="826" y="319"/>
                  </a:lnTo>
                  <a:lnTo>
                    <a:pt x="834" y="30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auto">
            <a:xfrm>
              <a:off x="7724776" y="3152775"/>
              <a:ext cx="1222375" cy="723900"/>
            </a:xfrm>
            <a:custGeom>
              <a:avLst/>
              <a:gdLst>
                <a:gd name="T0" fmla="*/ 8 w 770"/>
                <a:gd name="T1" fmla="*/ 0 h 456"/>
                <a:gd name="T2" fmla="*/ 0 w 770"/>
                <a:gd name="T3" fmla="*/ 14 h 456"/>
                <a:gd name="T4" fmla="*/ 762 w 770"/>
                <a:gd name="T5" fmla="*/ 456 h 456"/>
                <a:gd name="T6" fmla="*/ 770 w 770"/>
                <a:gd name="T7" fmla="*/ 440 h 456"/>
                <a:gd name="T8" fmla="*/ 8 w 770"/>
                <a:gd name="T9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0" h="456">
                  <a:moveTo>
                    <a:pt x="8" y="0"/>
                  </a:moveTo>
                  <a:lnTo>
                    <a:pt x="0" y="14"/>
                  </a:lnTo>
                  <a:lnTo>
                    <a:pt x="762" y="456"/>
                  </a:lnTo>
                  <a:lnTo>
                    <a:pt x="770" y="44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7793038" y="3051175"/>
              <a:ext cx="1085850" cy="922337"/>
            </a:xfrm>
            <a:custGeom>
              <a:avLst/>
              <a:gdLst>
                <a:gd name="T0" fmla="*/ 10 w 684"/>
                <a:gd name="T1" fmla="*/ 0 h 581"/>
                <a:gd name="T2" fmla="*/ 0 w 684"/>
                <a:gd name="T3" fmla="*/ 14 h 581"/>
                <a:gd name="T4" fmla="*/ 673 w 684"/>
                <a:gd name="T5" fmla="*/ 581 h 581"/>
                <a:gd name="T6" fmla="*/ 684 w 684"/>
                <a:gd name="T7" fmla="*/ 568 h 581"/>
                <a:gd name="T8" fmla="*/ 10 w 684"/>
                <a:gd name="T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4" h="581">
                  <a:moveTo>
                    <a:pt x="10" y="0"/>
                  </a:moveTo>
                  <a:lnTo>
                    <a:pt x="0" y="14"/>
                  </a:lnTo>
                  <a:lnTo>
                    <a:pt x="673" y="581"/>
                  </a:lnTo>
                  <a:lnTo>
                    <a:pt x="684" y="56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0"/>
            <p:cNvSpPr>
              <a:spLocks/>
            </p:cNvSpPr>
            <p:nvPr/>
          </p:nvSpPr>
          <p:spPr bwMode="auto">
            <a:xfrm>
              <a:off x="7872413" y="2967038"/>
              <a:ext cx="922338" cy="1092200"/>
            </a:xfrm>
            <a:custGeom>
              <a:avLst/>
              <a:gdLst>
                <a:gd name="T0" fmla="*/ 14 w 581"/>
                <a:gd name="T1" fmla="*/ 0 h 688"/>
                <a:gd name="T2" fmla="*/ 0 w 581"/>
                <a:gd name="T3" fmla="*/ 13 h 688"/>
                <a:gd name="T4" fmla="*/ 567 w 581"/>
                <a:gd name="T5" fmla="*/ 688 h 688"/>
                <a:gd name="T6" fmla="*/ 581 w 581"/>
                <a:gd name="T7" fmla="*/ 677 h 688"/>
                <a:gd name="T8" fmla="*/ 14 w 581"/>
                <a:gd name="T9" fmla="*/ 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1" h="688">
                  <a:moveTo>
                    <a:pt x="14" y="0"/>
                  </a:moveTo>
                  <a:lnTo>
                    <a:pt x="0" y="13"/>
                  </a:lnTo>
                  <a:lnTo>
                    <a:pt x="567" y="688"/>
                  </a:lnTo>
                  <a:lnTo>
                    <a:pt x="581" y="67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1"/>
            <p:cNvSpPr>
              <a:spLocks/>
            </p:cNvSpPr>
            <p:nvPr/>
          </p:nvSpPr>
          <p:spPr bwMode="auto">
            <a:xfrm>
              <a:off x="7975601" y="2898775"/>
              <a:ext cx="720725" cy="1228725"/>
            </a:xfrm>
            <a:custGeom>
              <a:avLst/>
              <a:gdLst>
                <a:gd name="T0" fmla="*/ 13 w 454"/>
                <a:gd name="T1" fmla="*/ 0 h 774"/>
                <a:gd name="T2" fmla="*/ 0 w 454"/>
                <a:gd name="T3" fmla="*/ 10 h 774"/>
                <a:gd name="T4" fmla="*/ 438 w 454"/>
                <a:gd name="T5" fmla="*/ 774 h 774"/>
                <a:gd name="T6" fmla="*/ 454 w 454"/>
                <a:gd name="T7" fmla="*/ 766 h 774"/>
                <a:gd name="T8" fmla="*/ 13 w 454"/>
                <a:gd name="T9" fmla="*/ 0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774">
                  <a:moveTo>
                    <a:pt x="13" y="0"/>
                  </a:moveTo>
                  <a:lnTo>
                    <a:pt x="0" y="10"/>
                  </a:lnTo>
                  <a:lnTo>
                    <a:pt x="438" y="774"/>
                  </a:lnTo>
                  <a:lnTo>
                    <a:pt x="454" y="76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2"/>
            <p:cNvSpPr>
              <a:spLocks/>
            </p:cNvSpPr>
            <p:nvPr/>
          </p:nvSpPr>
          <p:spPr bwMode="auto">
            <a:xfrm>
              <a:off x="8080376" y="2851150"/>
              <a:ext cx="506413" cy="1327150"/>
            </a:xfrm>
            <a:custGeom>
              <a:avLst/>
              <a:gdLst>
                <a:gd name="T0" fmla="*/ 19 w 319"/>
                <a:gd name="T1" fmla="*/ 0 h 836"/>
                <a:gd name="T2" fmla="*/ 0 w 319"/>
                <a:gd name="T3" fmla="*/ 6 h 836"/>
                <a:gd name="T4" fmla="*/ 303 w 319"/>
                <a:gd name="T5" fmla="*/ 836 h 836"/>
                <a:gd name="T6" fmla="*/ 319 w 319"/>
                <a:gd name="T7" fmla="*/ 828 h 836"/>
                <a:gd name="T8" fmla="*/ 19 w 319"/>
                <a:gd name="T9" fmla="*/ 0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836">
                  <a:moveTo>
                    <a:pt x="19" y="0"/>
                  </a:moveTo>
                  <a:lnTo>
                    <a:pt x="0" y="6"/>
                  </a:lnTo>
                  <a:lnTo>
                    <a:pt x="303" y="836"/>
                  </a:lnTo>
                  <a:lnTo>
                    <a:pt x="319" y="82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3"/>
            <p:cNvSpPr>
              <a:spLocks/>
            </p:cNvSpPr>
            <p:nvPr/>
          </p:nvSpPr>
          <p:spPr bwMode="auto">
            <a:xfrm>
              <a:off x="8199438" y="2800350"/>
              <a:ext cx="271463" cy="1403350"/>
            </a:xfrm>
            <a:custGeom>
              <a:avLst/>
              <a:gdLst>
                <a:gd name="T0" fmla="*/ 16 w 171"/>
                <a:gd name="T1" fmla="*/ 0 h 884"/>
                <a:gd name="T2" fmla="*/ 0 w 171"/>
                <a:gd name="T3" fmla="*/ 16 h 884"/>
                <a:gd name="T4" fmla="*/ 153 w 171"/>
                <a:gd name="T5" fmla="*/ 884 h 884"/>
                <a:gd name="T6" fmla="*/ 171 w 171"/>
                <a:gd name="T7" fmla="*/ 881 h 884"/>
                <a:gd name="T8" fmla="*/ 16 w 171"/>
                <a:gd name="T9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884">
                  <a:moveTo>
                    <a:pt x="16" y="0"/>
                  </a:moveTo>
                  <a:lnTo>
                    <a:pt x="0" y="16"/>
                  </a:lnTo>
                  <a:lnTo>
                    <a:pt x="153" y="884"/>
                  </a:lnTo>
                  <a:lnTo>
                    <a:pt x="171" y="88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4"/>
            <p:cNvSpPr>
              <a:spLocks noEditPoints="1"/>
            </p:cNvSpPr>
            <p:nvPr/>
          </p:nvSpPr>
          <p:spPr bwMode="auto">
            <a:xfrm>
              <a:off x="6824663" y="3438525"/>
              <a:ext cx="798513" cy="798512"/>
            </a:xfrm>
            <a:custGeom>
              <a:avLst/>
              <a:gdLst>
                <a:gd name="T0" fmla="*/ 0 w 188"/>
                <a:gd name="T1" fmla="*/ 94 h 188"/>
                <a:gd name="T2" fmla="*/ 94 w 188"/>
                <a:gd name="T3" fmla="*/ 0 h 188"/>
                <a:gd name="T4" fmla="*/ 188 w 188"/>
                <a:gd name="T5" fmla="*/ 94 h 188"/>
                <a:gd name="T6" fmla="*/ 94 w 188"/>
                <a:gd name="T7" fmla="*/ 188 h 188"/>
                <a:gd name="T8" fmla="*/ 0 w 188"/>
                <a:gd name="T9" fmla="*/ 94 h 188"/>
                <a:gd name="T10" fmla="*/ 12 w 188"/>
                <a:gd name="T11" fmla="*/ 94 h 188"/>
                <a:gd name="T12" fmla="*/ 94 w 188"/>
                <a:gd name="T13" fmla="*/ 176 h 188"/>
                <a:gd name="T14" fmla="*/ 176 w 188"/>
                <a:gd name="T15" fmla="*/ 94 h 188"/>
                <a:gd name="T16" fmla="*/ 94 w 188"/>
                <a:gd name="T17" fmla="*/ 12 h 188"/>
                <a:gd name="T18" fmla="*/ 12 w 188"/>
                <a:gd name="T19" fmla="*/ 9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0" y="94"/>
                  </a:moveTo>
                  <a:cubicBezTo>
                    <a:pt x="0" y="42"/>
                    <a:pt x="42" y="0"/>
                    <a:pt x="94" y="0"/>
                  </a:cubicBezTo>
                  <a:cubicBezTo>
                    <a:pt x="146" y="0"/>
                    <a:pt x="188" y="42"/>
                    <a:pt x="188" y="94"/>
                  </a:cubicBezTo>
                  <a:cubicBezTo>
                    <a:pt x="188" y="146"/>
                    <a:pt x="146" y="188"/>
                    <a:pt x="94" y="188"/>
                  </a:cubicBezTo>
                  <a:cubicBezTo>
                    <a:pt x="42" y="188"/>
                    <a:pt x="0" y="146"/>
                    <a:pt x="0" y="94"/>
                  </a:cubicBezTo>
                  <a:close/>
                  <a:moveTo>
                    <a:pt x="12" y="94"/>
                  </a:moveTo>
                  <a:cubicBezTo>
                    <a:pt x="12" y="139"/>
                    <a:pt x="49" y="176"/>
                    <a:pt x="94" y="176"/>
                  </a:cubicBezTo>
                  <a:cubicBezTo>
                    <a:pt x="140" y="176"/>
                    <a:pt x="176" y="139"/>
                    <a:pt x="176" y="94"/>
                  </a:cubicBezTo>
                  <a:cubicBezTo>
                    <a:pt x="176" y="49"/>
                    <a:pt x="140" y="12"/>
                    <a:pt x="94" y="12"/>
                  </a:cubicBezTo>
                  <a:cubicBezTo>
                    <a:pt x="49" y="12"/>
                    <a:pt x="12" y="49"/>
                    <a:pt x="12" y="94"/>
                  </a:cubicBez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25"/>
            <p:cNvSpPr>
              <a:spLocks noChangeArrowheads="1"/>
            </p:cNvSpPr>
            <p:nvPr/>
          </p:nvSpPr>
          <p:spPr bwMode="auto">
            <a:xfrm>
              <a:off x="7215188" y="3471863"/>
              <a:ext cx="17463" cy="749300"/>
            </a:xfrm>
            <a:prstGeom prst="rect">
              <a:avLst/>
            </a:pr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6"/>
            <p:cNvSpPr>
              <a:spLocks/>
            </p:cNvSpPr>
            <p:nvPr/>
          </p:nvSpPr>
          <p:spPr bwMode="auto">
            <a:xfrm>
              <a:off x="7151688" y="3476625"/>
              <a:ext cx="144463" cy="739775"/>
            </a:xfrm>
            <a:custGeom>
              <a:avLst/>
              <a:gdLst>
                <a:gd name="T0" fmla="*/ 0 w 91"/>
                <a:gd name="T1" fmla="*/ 463 h 466"/>
                <a:gd name="T2" fmla="*/ 11 w 91"/>
                <a:gd name="T3" fmla="*/ 466 h 466"/>
                <a:gd name="T4" fmla="*/ 91 w 91"/>
                <a:gd name="T5" fmla="*/ 0 h 466"/>
                <a:gd name="T6" fmla="*/ 83 w 91"/>
                <a:gd name="T7" fmla="*/ 0 h 466"/>
                <a:gd name="T8" fmla="*/ 0 w 91"/>
                <a:gd name="T9" fmla="*/ 463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466">
                  <a:moveTo>
                    <a:pt x="0" y="463"/>
                  </a:moveTo>
                  <a:lnTo>
                    <a:pt x="11" y="466"/>
                  </a:lnTo>
                  <a:lnTo>
                    <a:pt x="91" y="0"/>
                  </a:lnTo>
                  <a:lnTo>
                    <a:pt x="83" y="0"/>
                  </a:lnTo>
                  <a:lnTo>
                    <a:pt x="0" y="463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7"/>
            <p:cNvSpPr>
              <a:spLocks/>
            </p:cNvSpPr>
            <p:nvPr/>
          </p:nvSpPr>
          <p:spPr bwMode="auto">
            <a:xfrm>
              <a:off x="7088188" y="3489325"/>
              <a:ext cx="271463" cy="709612"/>
            </a:xfrm>
            <a:custGeom>
              <a:avLst/>
              <a:gdLst>
                <a:gd name="T0" fmla="*/ 0 w 171"/>
                <a:gd name="T1" fmla="*/ 444 h 447"/>
                <a:gd name="T2" fmla="*/ 10 w 171"/>
                <a:gd name="T3" fmla="*/ 447 h 447"/>
                <a:gd name="T4" fmla="*/ 171 w 171"/>
                <a:gd name="T5" fmla="*/ 5 h 447"/>
                <a:gd name="T6" fmla="*/ 163 w 171"/>
                <a:gd name="T7" fmla="*/ 0 h 447"/>
                <a:gd name="T8" fmla="*/ 0 w 171"/>
                <a:gd name="T9" fmla="*/ 44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447">
                  <a:moveTo>
                    <a:pt x="0" y="444"/>
                  </a:moveTo>
                  <a:lnTo>
                    <a:pt x="10" y="447"/>
                  </a:lnTo>
                  <a:lnTo>
                    <a:pt x="171" y="5"/>
                  </a:lnTo>
                  <a:lnTo>
                    <a:pt x="163" y="0"/>
                  </a:lnTo>
                  <a:lnTo>
                    <a:pt x="0" y="444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8"/>
            <p:cNvSpPr>
              <a:spLocks/>
            </p:cNvSpPr>
            <p:nvPr/>
          </p:nvSpPr>
          <p:spPr bwMode="auto">
            <a:xfrm>
              <a:off x="7032626" y="3519488"/>
              <a:ext cx="385763" cy="654050"/>
            </a:xfrm>
            <a:custGeom>
              <a:avLst/>
              <a:gdLst>
                <a:gd name="T0" fmla="*/ 0 w 243"/>
                <a:gd name="T1" fmla="*/ 407 h 412"/>
                <a:gd name="T2" fmla="*/ 8 w 243"/>
                <a:gd name="T3" fmla="*/ 412 h 412"/>
                <a:gd name="T4" fmla="*/ 243 w 243"/>
                <a:gd name="T5" fmla="*/ 2 h 412"/>
                <a:gd name="T6" fmla="*/ 235 w 243"/>
                <a:gd name="T7" fmla="*/ 0 h 412"/>
                <a:gd name="T8" fmla="*/ 0 w 243"/>
                <a:gd name="T9" fmla="*/ 40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412">
                  <a:moveTo>
                    <a:pt x="0" y="407"/>
                  </a:moveTo>
                  <a:lnTo>
                    <a:pt x="8" y="412"/>
                  </a:lnTo>
                  <a:lnTo>
                    <a:pt x="243" y="2"/>
                  </a:lnTo>
                  <a:lnTo>
                    <a:pt x="235" y="0"/>
                  </a:lnTo>
                  <a:lnTo>
                    <a:pt x="0" y="407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9"/>
            <p:cNvSpPr>
              <a:spLocks/>
            </p:cNvSpPr>
            <p:nvPr/>
          </p:nvSpPr>
          <p:spPr bwMode="auto">
            <a:xfrm>
              <a:off x="6977063" y="3552825"/>
              <a:ext cx="492125" cy="582612"/>
            </a:xfrm>
            <a:custGeom>
              <a:avLst/>
              <a:gdLst>
                <a:gd name="T0" fmla="*/ 0 w 310"/>
                <a:gd name="T1" fmla="*/ 362 h 367"/>
                <a:gd name="T2" fmla="*/ 8 w 310"/>
                <a:gd name="T3" fmla="*/ 367 h 367"/>
                <a:gd name="T4" fmla="*/ 310 w 310"/>
                <a:gd name="T5" fmla="*/ 5 h 367"/>
                <a:gd name="T6" fmla="*/ 305 w 310"/>
                <a:gd name="T7" fmla="*/ 0 h 367"/>
                <a:gd name="T8" fmla="*/ 0 w 310"/>
                <a:gd name="T9" fmla="*/ 362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367">
                  <a:moveTo>
                    <a:pt x="0" y="362"/>
                  </a:moveTo>
                  <a:lnTo>
                    <a:pt x="8" y="367"/>
                  </a:lnTo>
                  <a:lnTo>
                    <a:pt x="310" y="5"/>
                  </a:lnTo>
                  <a:lnTo>
                    <a:pt x="305" y="0"/>
                  </a:lnTo>
                  <a:lnTo>
                    <a:pt x="0" y="362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0"/>
            <p:cNvSpPr>
              <a:spLocks/>
            </p:cNvSpPr>
            <p:nvPr/>
          </p:nvSpPr>
          <p:spPr bwMode="auto">
            <a:xfrm>
              <a:off x="6934201" y="3600450"/>
              <a:ext cx="582613" cy="492125"/>
            </a:xfrm>
            <a:custGeom>
              <a:avLst/>
              <a:gdLst>
                <a:gd name="T0" fmla="*/ 0 w 367"/>
                <a:gd name="T1" fmla="*/ 302 h 310"/>
                <a:gd name="T2" fmla="*/ 6 w 367"/>
                <a:gd name="T3" fmla="*/ 310 h 310"/>
                <a:gd name="T4" fmla="*/ 367 w 367"/>
                <a:gd name="T5" fmla="*/ 5 h 310"/>
                <a:gd name="T6" fmla="*/ 361 w 367"/>
                <a:gd name="T7" fmla="*/ 0 h 310"/>
                <a:gd name="T8" fmla="*/ 0 w 367"/>
                <a:gd name="T9" fmla="*/ 302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310">
                  <a:moveTo>
                    <a:pt x="0" y="302"/>
                  </a:moveTo>
                  <a:lnTo>
                    <a:pt x="6" y="310"/>
                  </a:lnTo>
                  <a:lnTo>
                    <a:pt x="367" y="5"/>
                  </a:lnTo>
                  <a:lnTo>
                    <a:pt x="361" y="0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1"/>
            <p:cNvSpPr>
              <a:spLocks/>
            </p:cNvSpPr>
            <p:nvPr/>
          </p:nvSpPr>
          <p:spPr bwMode="auto">
            <a:xfrm>
              <a:off x="6896101" y="3651250"/>
              <a:ext cx="654050" cy="385762"/>
            </a:xfrm>
            <a:custGeom>
              <a:avLst/>
              <a:gdLst>
                <a:gd name="T0" fmla="*/ 0 w 412"/>
                <a:gd name="T1" fmla="*/ 235 h 243"/>
                <a:gd name="T2" fmla="*/ 6 w 412"/>
                <a:gd name="T3" fmla="*/ 243 h 243"/>
                <a:gd name="T4" fmla="*/ 412 w 412"/>
                <a:gd name="T5" fmla="*/ 8 h 243"/>
                <a:gd name="T6" fmla="*/ 410 w 412"/>
                <a:gd name="T7" fmla="*/ 0 h 243"/>
                <a:gd name="T8" fmla="*/ 0 w 412"/>
                <a:gd name="T9" fmla="*/ 23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243">
                  <a:moveTo>
                    <a:pt x="0" y="235"/>
                  </a:moveTo>
                  <a:lnTo>
                    <a:pt x="6" y="243"/>
                  </a:lnTo>
                  <a:lnTo>
                    <a:pt x="412" y="8"/>
                  </a:lnTo>
                  <a:lnTo>
                    <a:pt x="410" y="0"/>
                  </a:lnTo>
                  <a:lnTo>
                    <a:pt x="0" y="235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2"/>
            <p:cNvSpPr>
              <a:spLocks/>
            </p:cNvSpPr>
            <p:nvPr/>
          </p:nvSpPr>
          <p:spPr bwMode="auto">
            <a:xfrm>
              <a:off x="6870701" y="3709988"/>
              <a:ext cx="709613" cy="273050"/>
            </a:xfrm>
            <a:custGeom>
              <a:avLst/>
              <a:gdLst>
                <a:gd name="T0" fmla="*/ 0 w 447"/>
                <a:gd name="T1" fmla="*/ 161 h 172"/>
                <a:gd name="T2" fmla="*/ 3 w 447"/>
                <a:gd name="T3" fmla="*/ 172 h 172"/>
                <a:gd name="T4" fmla="*/ 447 w 447"/>
                <a:gd name="T5" fmla="*/ 8 h 172"/>
                <a:gd name="T6" fmla="*/ 442 w 447"/>
                <a:gd name="T7" fmla="*/ 0 h 172"/>
                <a:gd name="T8" fmla="*/ 0 w 447"/>
                <a:gd name="T9" fmla="*/ 16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72">
                  <a:moveTo>
                    <a:pt x="0" y="161"/>
                  </a:moveTo>
                  <a:lnTo>
                    <a:pt x="3" y="172"/>
                  </a:lnTo>
                  <a:lnTo>
                    <a:pt x="447" y="8"/>
                  </a:lnTo>
                  <a:lnTo>
                    <a:pt x="442" y="0"/>
                  </a:lnTo>
                  <a:lnTo>
                    <a:pt x="0" y="161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3"/>
            <p:cNvSpPr>
              <a:spLocks/>
            </p:cNvSpPr>
            <p:nvPr/>
          </p:nvSpPr>
          <p:spPr bwMode="auto">
            <a:xfrm>
              <a:off x="6854826" y="3773488"/>
              <a:ext cx="738188" cy="144462"/>
            </a:xfrm>
            <a:custGeom>
              <a:avLst/>
              <a:gdLst>
                <a:gd name="T0" fmla="*/ 0 w 465"/>
                <a:gd name="T1" fmla="*/ 81 h 91"/>
                <a:gd name="T2" fmla="*/ 2 w 465"/>
                <a:gd name="T3" fmla="*/ 91 h 91"/>
                <a:gd name="T4" fmla="*/ 465 w 465"/>
                <a:gd name="T5" fmla="*/ 8 h 91"/>
                <a:gd name="T6" fmla="*/ 465 w 465"/>
                <a:gd name="T7" fmla="*/ 0 h 91"/>
                <a:gd name="T8" fmla="*/ 0 w 465"/>
                <a:gd name="T9" fmla="*/ 8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91">
                  <a:moveTo>
                    <a:pt x="0" y="81"/>
                  </a:moveTo>
                  <a:lnTo>
                    <a:pt x="2" y="91"/>
                  </a:lnTo>
                  <a:lnTo>
                    <a:pt x="465" y="8"/>
                  </a:lnTo>
                  <a:lnTo>
                    <a:pt x="465" y="0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Rectangle 34"/>
            <p:cNvSpPr>
              <a:spLocks noChangeArrowheads="1"/>
            </p:cNvSpPr>
            <p:nvPr/>
          </p:nvSpPr>
          <p:spPr bwMode="auto">
            <a:xfrm>
              <a:off x="6850063" y="3838575"/>
              <a:ext cx="747713" cy="15875"/>
            </a:xfrm>
            <a:prstGeom prst="rect">
              <a:avLst/>
            </a:pr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5"/>
            <p:cNvSpPr>
              <a:spLocks/>
            </p:cNvSpPr>
            <p:nvPr/>
          </p:nvSpPr>
          <p:spPr bwMode="auto">
            <a:xfrm>
              <a:off x="6854826" y="3773488"/>
              <a:ext cx="738188" cy="144462"/>
            </a:xfrm>
            <a:custGeom>
              <a:avLst/>
              <a:gdLst>
                <a:gd name="T0" fmla="*/ 2 w 465"/>
                <a:gd name="T1" fmla="*/ 0 h 91"/>
                <a:gd name="T2" fmla="*/ 0 w 465"/>
                <a:gd name="T3" fmla="*/ 8 h 91"/>
                <a:gd name="T4" fmla="*/ 465 w 465"/>
                <a:gd name="T5" fmla="*/ 91 h 91"/>
                <a:gd name="T6" fmla="*/ 465 w 465"/>
                <a:gd name="T7" fmla="*/ 81 h 91"/>
                <a:gd name="T8" fmla="*/ 2 w 465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91">
                  <a:moveTo>
                    <a:pt x="2" y="0"/>
                  </a:moveTo>
                  <a:lnTo>
                    <a:pt x="0" y="8"/>
                  </a:lnTo>
                  <a:lnTo>
                    <a:pt x="465" y="91"/>
                  </a:lnTo>
                  <a:lnTo>
                    <a:pt x="465" y="8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6"/>
            <p:cNvSpPr>
              <a:spLocks/>
            </p:cNvSpPr>
            <p:nvPr/>
          </p:nvSpPr>
          <p:spPr bwMode="auto">
            <a:xfrm>
              <a:off x="6870701" y="3709988"/>
              <a:ext cx="709613" cy="273050"/>
            </a:xfrm>
            <a:custGeom>
              <a:avLst/>
              <a:gdLst>
                <a:gd name="T0" fmla="*/ 3 w 447"/>
                <a:gd name="T1" fmla="*/ 0 h 172"/>
                <a:gd name="T2" fmla="*/ 0 w 447"/>
                <a:gd name="T3" fmla="*/ 8 h 172"/>
                <a:gd name="T4" fmla="*/ 442 w 447"/>
                <a:gd name="T5" fmla="*/ 172 h 172"/>
                <a:gd name="T6" fmla="*/ 447 w 447"/>
                <a:gd name="T7" fmla="*/ 161 h 172"/>
                <a:gd name="T8" fmla="*/ 3 w 447"/>
                <a:gd name="T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72">
                  <a:moveTo>
                    <a:pt x="3" y="0"/>
                  </a:moveTo>
                  <a:lnTo>
                    <a:pt x="0" y="8"/>
                  </a:lnTo>
                  <a:lnTo>
                    <a:pt x="442" y="172"/>
                  </a:lnTo>
                  <a:lnTo>
                    <a:pt x="447" y="16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7"/>
            <p:cNvSpPr>
              <a:spLocks/>
            </p:cNvSpPr>
            <p:nvPr/>
          </p:nvSpPr>
          <p:spPr bwMode="auto">
            <a:xfrm>
              <a:off x="6896101" y="3651250"/>
              <a:ext cx="654050" cy="385762"/>
            </a:xfrm>
            <a:custGeom>
              <a:avLst/>
              <a:gdLst>
                <a:gd name="T0" fmla="*/ 6 w 412"/>
                <a:gd name="T1" fmla="*/ 0 h 243"/>
                <a:gd name="T2" fmla="*/ 0 w 412"/>
                <a:gd name="T3" fmla="*/ 8 h 243"/>
                <a:gd name="T4" fmla="*/ 410 w 412"/>
                <a:gd name="T5" fmla="*/ 243 h 243"/>
                <a:gd name="T6" fmla="*/ 412 w 412"/>
                <a:gd name="T7" fmla="*/ 235 h 243"/>
                <a:gd name="T8" fmla="*/ 6 w 412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243">
                  <a:moveTo>
                    <a:pt x="6" y="0"/>
                  </a:moveTo>
                  <a:lnTo>
                    <a:pt x="0" y="8"/>
                  </a:lnTo>
                  <a:lnTo>
                    <a:pt x="410" y="243"/>
                  </a:lnTo>
                  <a:lnTo>
                    <a:pt x="412" y="23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8"/>
            <p:cNvSpPr>
              <a:spLocks/>
            </p:cNvSpPr>
            <p:nvPr/>
          </p:nvSpPr>
          <p:spPr bwMode="auto">
            <a:xfrm>
              <a:off x="6934201" y="3600450"/>
              <a:ext cx="582613" cy="492125"/>
            </a:xfrm>
            <a:custGeom>
              <a:avLst/>
              <a:gdLst>
                <a:gd name="T0" fmla="*/ 6 w 367"/>
                <a:gd name="T1" fmla="*/ 0 h 310"/>
                <a:gd name="T2" fmla="*/ 0 w 367"/>
                <a:gd name="T3" fmla="*/ 5 h 310"/>
                <a:gd name="T4" fmla="*/ 361 w 367"/>
                <a:gd name="T5" fmla="*/ 310 h 310"/>
                <a:gd name="T6" fmla="*/ 367 w 367"/>
                <a:gd name="T7" fmla="*/ 302 h 310"/>
                <a:gd name="T8" fmla="*/ 6 w 367"/>
                <a:gd name="T9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310">
                  <a:moveTo>
                    <a:pt x="6" y="0"/>
                  </a:moveTo>
                  <a:lnTo>
                    <a:pt x="0" y="5"/>
                  </a:lnTo>
                  <a:lnTo>
                    <a:pt x="361" y="310"/>
                  </a:lnTo>
                  <a:lnTo>
                    <a:pt x="367" y="30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9"/>
            <p:cNvSpPr>
              <a:spLocks/>
            </p:cNvSpPr>
            <p:nvPr/>
          </p:nvSpPr>
          <p:spPr bwMode="auto">
            <a:xfrm>
              <a:off x="6977063" y="3552825"/>
              <a:ext cx="492125" cy="582612"/>
            </a:xfrm>
            <a:custGeom>
              <a:avLst/>
              <a:gdLst>
                <a:gd name="T0" fmla="*/ 8 w 310"/>
                <a:gd name="T1" fmla="*/ 0 h 367"/>
                <a:gd name="T2" fmla="*/ 0 w 310"/>
                <a:gd name="T3" fmla="*/ 5 h 367"/>
                <a:gd name="T4" fmla="*/ 305 w 310"/>
                <a:gd name="T5" fmla="*/ 367 h 367"/>
                <a:gd name="T6" fmla="*/ 310 w 310"/>
                <a:gd name="T7" fmla="*/ 362 h 367"/>
                <a:gd name="T8" fmla="*/ 8 w 310"/>
                <a:gd name="T9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367">
                  <a:moveTo>
                    <a:pt x="8" y="0"/>
                  </a:moveTo>
                  <a:lnTo>
                    <a:pt x="0" y="5"/>
                  </a:lnTo>
                  <a:lnTo>
                    <a:pt x="305" y="367"/>
                  </a:lnTo>
                  <a:lnTo>
                    <a:pt x="310" y="36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0"/>
            <p:cNvSpPr>
              <a:spLocks/>
            </p:cNvSpPr>
            <p:nvPr/>
          </p:nvSpPr>
          <p:spPr bwMode="auto">
            <a:xfrm>
              <a:off x="7032626" y="3519488"/>
              <a:ext cx="385763" cy="654050"/>
            </a:xfrm>
            <a:custGeom>
              <a:avLst/>
              <a:gdLst>
                <a:gd name="T0" fmla="*/ 8 w 243"/>
                <a:gd name="T1" fmla="*/ 0 h 412"/>
                <a:gd name="T2" fmla="*/ 0 w 243"/>
                <a:gd name="T3" fmla="*/ 2 h 412"/>
                <a:gd name="T4" fmla="*/ 235 w 243"/>
                <a:gd name="T5" fmla="*/ 412 h 412"/>
                <a:gd name="T6" fmla="*/ 243 w 243"/>
                <a:gd name="T7" fmla="*/ 407 h 412"/>
                <a:gd name="T8" fmla="*/ 8 w 243"/>
                <a:gd name="T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412">
                  <a:moveTo>
                    <a:pt x="8" y="0"/>
                  </a:moveTo>
                  <a:lnTo>
                    <a:pt x="0" y="2"/>
                  </a:lnTo>
                  <a:lnTo>
                    <a:pt x="235" y="412"/>
                  </a:lnTo>
                  <a:lnTo>
                    <a:pt x="243" y="40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1"/>
            <p:cNvSpPr>
              <a:spLocks/>
            </p:cNvSpPr>
            <p:nvPr/>
          </p:nvSpPr>
          <p:spPr bwMode="auto">
            <a:xfrm>
              <a:off x="7088188" y="3489325"/>
              <a:ext cx="271463" cy="709612"/>
            </a:xfrm>
            <a:custGeom>
              <a:avLst/>
              <a:gdLst>
                <a:gd name="T0" fmla="*/ 10 w 171"/>
                <a:gd name="T1" fmla="*/ 0 h 447"/>
                <a:gd name="T2" fmla="*/ 0 w 171"/>
                <a:gd name="T3" fmla="*/ 5 h 447"/>
                <a:gd name="T4" fmla="*/ 163 w 171"/>
                <a:gd name="T5" fmla="*/ 447 h 447"/>
                <a:gd name="T6" fmla="*/ 171 w 171"/>
                <a:gd name="T7" fmla="*/ 444 h 447"/>
                <a:gd name="T8" fmla="*/ 10 w 171"/>
                <a:gd name="T9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447">
                  <a:moveTo>
                    <a:pt x="10" y="0"/>
                  </a:moveTo>
                  <a:lnTo>
                    <a:pt x="0" y="5"/>
                  </a:lnTo>
                  <a:lnTo>
                    <a:pt x="163" y="447"/>
                  </a:lnTo>
                  <a:lnTo>
                    <a:pt x="171" y="44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2"/>
            <p:cNvSpPr>
              <a:spLocks/>
            </p:cNvSpPr>
            <p:nvPr/>
          </p:nvSpPr>
          <p:spPr bwMode="auto">
            <a:xfrm>
              <a:off x="7151688" y="3476625"/>
              <a:ext cx="144463" cy="739775"/>
            </a:xfrm>
            <a:custGeom>
              <a:avLst/>
              <a:gdLst>
                <a:gd name="T0" fmla="*/ 11 w 91"/>
                <a:gd name="T1" fmla="*/ 0 h 466"/>
                <a:gd name="T2" fmla="*/ 0 w 91"/>
                <a:gd name="T3" fmla="*/ 0 h 466"/>
                <a:gd name="T4" fmla="*/ 83 w 91"/>
                <a:gd name="T5" fmla="*/ 466 h 466"/>
                <a:gd name="T6" fmla="*/ 91 w 91"/>
                <a:gd name="T7" fmla="*/ 463 h 466"/>
                <a:gd name="T8" fmla="*/ 11 w 91"/>
                <a:gd name="T9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466">
                  <a:moveTo>
                    <a:pt x="11" y="0"/>
                  </a:moveTo>
                  <a:lnTo>
                    <a:pt x="0" y="0"/>
                  </a:lnTo>
                  <a:lnTo>
                    <a:pt x="83" y="466"/>
                  </a:lnTo>
                  <a:lnTo>
                    <a:pt x="91" y="46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43"/>
            <p:cNvSpPr>
              <a:spLocks noChangeArrowheads="1"/>
            </p:cNvSpPr>
            <p:nvPr/>
          </p:nvSpPr>
          <p:spPr bwMode="auto">
            <a:xfrm>
              <a:off x="8323263" y="2571750"/>
              <a:ext cx="33338" cy="1185862"/>
            </a:xfrm>
            <a:prstGeom prst="rect">
              <a:avLst/>
            </a:prstGeom>
            <a:solidFill>
              <a:srgbClr val="4F3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44"/>
            <p:cNvSpPr>
              <a:spLocks noChangeArrowheads="1"/>
            </p:cNvSpPr>
            <p:nvPr/>
          </p:nvSpPr>
          <p:spPr bwMode="auto">
            <a:xfrm>
              <a:off x="8267701" y="3757613"/>
              <a:ext cx="136525" cy="50800"/>
            </a:xfrm>
            <a:prstGeom prst="rect">
              <a:avLst/>
            </a:prstGeom>
            <a:solidFill>
              <a:srgbClr val="4F3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5"/>
            <p:cNvSpPr>
              <a:spLocks/>
            </p:cNvSpPr>
            <p:nvPr/>
          </p:nvSpPr>
          <p:spPr bwMode="auto">
            <a:xfrm>
              <a:off x="7219951" y="2609850"/>
              <a:ext cx="1128713" cy="1168400"/>
            </a:xfrm>
            <a:custGeom>
              <a:avLst/>
              <a:gdLst>
                <a:gd name="T0" fmla="*/ 6 w 266"/>
                <a:gd name="T1" fmla="*/ 275 h 275"/>
                <a:gd name="T2" fmla="*/ 12 w 266"/>
                <a:gd name="T3" fmla="*/ 270 h 275"/>
                <a:gd name="T4" fmla="*/ 106 w 266"/>
                <a:gd name="T5" fmla="*/ 68 h 275"/>
                <a:gd name="T6" fmla="*/ 260 w 266"/>
                <a:gd name="T7" fmla="*/ 21 h 275"/>
                <a:gd name="T8" fmla="*/ 266 w 266"/>
                <a:gd name="T9" fmla="*/ 16 h 275"/>
                <a:gd name="T10" fmla="*/ 261 w 266"/>
                <a:gd name="T11" fmla="*/ 9 h 275"/>
                <a:gd name="T12" fmla="*/ 99 w 266"/>
                <a:gd name="T13" fmla="*/ 59 h 275"/>
                <a:gd name="T14" fmla="*/ 0 w 266"/>
                <a:gd name="T15" fmla="*/ 269 h 275"/>
                <a:gd name="T16" fmla="*/ 5 w 266"/>
                <a:gd name="T17" fmla="*/ 275 h 275"/>
                <a:gd name="T18" fmla="*/ 6 w 266"/>
                <a:gd name="T1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6" h="275">
                  <a:moveTo>
                    <a:pt x="6" y="275"/>
                  </a:moveTo>
                  <a:cubicBezTo>
                    <a:pt x="9" y="275"/>
                    <a:pt x="12" y="273"/>
                    <a:pt x="12" y="270"/>
                  </a:cubicBezTo>
                  <a:cubicBezTo>
                    <a:pt x="22" y="178"/>
                    <a:pt x="53" y="110"/>
                    <a:pt x="106" y="68"/>
                  </a:cubicBezTo>
                  <a:cubicBezTo>
                    <a:pt x="176" y="12"/>
                    <a:pt x="259" y="21"/>
                    <a:pt x="260" y="21"/>
                  </a:cubicBezTo>
                  <a:cubicBezTo>
                    <a:pt x="263" y="21"/>
                    <a:pt x="266" y="19"/>
                    <a:pt x="266" y="16"/>
                  </a:cubicBezTo>
                  <a:cubicBezTo>
                    <a:pt x="266" y="13"/>
                    <a:pt x="264" y="10"/>
                    <a:pt x="261" y="9"/>
                  </a:cubicBezTo>
                  <a:cubicBezTo>
                    <a:pt x="257" y="9"/>
                    <a:pt x="173" y="0"/>
                    <a:pt x="99" y="59"/>
                  </a:cubicBezTo>
                  <a:cubicBezTo>
                    <a:pt x="44" y="103"/>
                    <a:pt x="10" y="174"/>
                    <a:pt x="0" y="269"/>
                  </a:cubicBezTo>
                  <a:cubicBezTo>
                    <a:pt x="0" y="272"/>
                    <a:pt x="2" y="275"/>
                    <a:pt x="5" y="275"/>
                  </a:cubicBezTo>
                  <a:lnTo>
                    <a:pt x="6" y="275"/>
                  </a:lnTo>
                  <a:close/>
                </a:path>
              </a:pathLst>
            </a:custGeom>
            <a:solidFill>
              <a:srgbClr val="4F3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6"/>
            <p:cNvSpPr>
              <a:spLocks/>
            </p:cNvSpPr>
            <p:nvPr/>
          </p:nvSpPr>
          <p:spPr bwMode="auto">
            <a:xfrm>
              <a:off x="8110538" y="2336800"/>
              <a:ext cx="339725" cy="293687"/>
            </a:xfrm>
            <a:custGeom>
              <a:avLst/>
              <a:gdLst>
                <a:gd name="T0" fmla="*/ 7 w 80"/>
                <a:gd name="T1" fmla="*/ 28 h 69"/>
                <a:gd name="T2" fmla="*/ 29 w 80"/>
                <a:gd name="T3" fmla="*/ 40 h 69"/>
                <a:gd name="T4" fmla="*/ 49 w 80"/>
                <a:gd name="T5" fmla="*/ 54 h 69"/>
                <a:gd name="T6" fmla="*/ 38 w 80"/>
                <a:gd name="T7" fmla="*/ 2 h 69"/>
                <a:gd name="T8" fmla="*/ 52 w 80"/>
                <a:gd name="T9" fmla="*/ 10 h 69"/>
                <a:gd name="T10" fmla="*/ 53 w 80"/>
                <a:gd name="T11" fmla="*/ 16 h 69"/>
                <a:gd name="T12" fmla="*/ 48 w 80"/>
                <a:gd name="T13" fmla="*/ 13 h 69"/>
                <a:gd name="T14" fmla="*/ 41 w 80"/>
                <a:gd name="T15" fmla="*/ 11 h 69"/>
                <a:gd name="T16" fmla="*/ 60 w 80"/>
                <a:gd name="T17" fmla="*/ 32 h 69"/>
                <a:gd name="T18" fmla="*/ 64 w 80"/>
                <a:gd name="T19" fmla="*/ 46 h 69"/>
                <a:gd name="T20" fmla="*/ 52 w 80"/>
                <a:gd name="T21" fmla="*/ 63 h 69"/>
                <a:gd name="T22" fmla="*/ 24 w 80"/>
                <a:gd name="T23" fmla="*/ 45 h 69"/>
                <a:gd name="T24" fmla="*/ 10 w 80"/>
                <a:gd name="T25" fmla="*/ 41 h 69"/>
                <a:gd name="T26" fmla="*/ 2 w 80"/>
                <a:gd name="T27" fmla="*/ 47 h 69"/>
                <a:gd name="T28" fmla="*/ 5 w 80"/>
                <a:gd name="T29" fmla="*/ 32 h 69"/>
                <a:gd name="T30" fmla="*/ 7 w 80"/>
                <a:gd name="T31" fmla="*/ 2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69">
                  <a:moveTo>
                    <a:pt x="7" y="28"/>
                  </a:moveTo>
                  <a:cubicBezTo>
                    <a:pt x="14" y="23"/>
                    <a:pt x="24" y="32"/>
                    <a:pt x="29" y="40"/>
                  </a:cubicBezTo>
                  <a:cubicBezTo>
                    <a:pt x="33" y="46"/>
                    <a:pt x="38" y="58"/>
                    <a:pt x="49" y="54"/>
                  </a:cubicBezTo>
                  <a:cubicBezTo>
                    <a:pt x="80" y="43"/>
                    <a:pt x="22" y="13"/>
                    <a:pt x="38" y="2"/>
                  </a:cubicBezTo>
                  <a:cubicBezTo>
                    <a:pt x="42" y="0"/>
                    <a:pt x="48" y="6"/>
                    <a:pt x="52" y="10"/>
                  </a:cubicBezTo>
                  <a:cubicBezTo>
                    <a:pt x="54" y="12"/>
                    <a:pt x="54" y="15"/>
                    <a:pt x="53" y="16"/>
                  </a:cubicBezTo>
                  <a:cubicBezTo>
                    <a:pt x="52" y="18"/>
                    <a:pt x="49" y="15"/>
                    <a:pt x="48" y="13"/>
                  </a:cubicBezTo>
                  <a:cubicBezTo>
                    <a:pt x="42" y="5"/>
                    <a:pt x="41" y="11"/>
                    <a:pt x="41" y="11"/>
                  </a:cubicBezTo>
                  <a:cubicBezTo>
                    <a:pt x="40" y="12"/>
                    <a:pt x="58" y="29"/>
                    <a:pt x="60" y="32"/>
                  </a:cubicBezTo>
                  <a:cubicBezTo>
                    <a:pt x="63" y="38"/>
                    <a:pt x="65" y="44"/>
                    <a:pt x="64" y="46"/>
                  </a:cubicBezTo>
                  <a:cubicBezTo>
                    <a:pt x="63" y="54"/>
                    <a:pt x="59" y="61"/>
                    <a:pt x="52" y="63"/>
                  </a:cubicBezTo>
                  <a:cubicBezTo>
                    <a:pt x="33" y="69"/>
                    <a:pt x="27" y="50"/>
                    <a:pt x="24" y="45"/>
                  </a:cubicBezTo>
                  <a:cubicBezTo>
                    <a:pt x="20" y="39"/>
                    <a:pt x="15" y="34"/>
                    <a:pt x="10" y="41"/>
                  </a:cubicBezTo>
                  <a:cubicBezTo>
                    <a:pt x="9" y="43"/>
                    <a:pt x="6" y="52"/>
                    <a:pt x="2" y="47"/>
                  </a:cubicBezTo>
                  <a:cubicBezTo>
                    <a:pt x="0" y="43"/>
                    <a:pt x="3" y="34"/>
                    <a:pt x="5" y="32"/>
                  </a:cubicBezTo>
                  <a:cubicBezTo>
                    <a:pt x="5" y="30"/>
                    <a:pt x="6" y="29"/>
                    <a:pt x="7" y="28"/>
                  </a:cubicBezTo>
                  <a:close/>
                </a:path>
              </a:pathLst>
            </a:custGeom>
            <a:solidFill>
              <a:srgbClr val="4F3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7"/>
            <p:cNvSpPr>
              <a:spLocks/>
            </p:cNvSpPr>
            <p:nvPr/>
          </p:nvSpPr>
          <p:spPr bwMode="auto">
            <a:xfrm>
              <a:off x="7588251" y="2609850"/>
              <a:ext cx="352425" cy="177800"/>
            </a:xfrm>
            <a:custGeom>
              <a:avLst/>
              <a:gdLst>
                <a:gd name="T0" fmla="*/ 6 w 83"/>
                <a:gd name="T1" fmla="*/ 23 h 42"/>
                <a:gd name="T2" fmla="*/ 36 w 83"/>
                <a:gd name="T3" fmla="*/ 15 h 42"/>
                <a:gd name="T4" fmla="*/ 48 w 83"/>
                <a:gd name="T5" fmla="*/ 14 h 42"/>
                <a:gd name="T6" fmla="*/ 63 w 83"/>
                <a:gd name="T7" fmla="*/ 15 h 42"/>
                <a:gd name="T8" fmla="*/ 25 w 83"/>
                <a:gd name="T9" fmla="*/ 38 h 42"/>
                <a:gd name="T10" fmla="*/ 6 w 83"/>
                <a:gd name="T11" fmla="*/ 2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42">
                  <a:moveTo>
                    <a:pt x="6" y="23"/>
                  </a:moveTo>
                  <a:cubicBezTo>
                    <a:pt x="14" y="0"/>
                    <a:pt x="21" y="11"/>
                    <a:pt x="36" y="15"/>
                  </a:cubicBezTo>
                  <a:cubicBezTo>
                    <a:pt x="39" y="15"/>
                    <a:pt x="44" y="15"/>
                    <a:pt x="48" y="14"/>
                  </a:cubicBezTo>
                  <a:cubicBezTo>
                    <a:pt x="54" y="13"/>
                    <a:pt x="61" y="12"/>
                    <a:pt x="63" y="15"/>
                  </a:cubicBezTo>
                  <a:cubicBezTo>
                    <a:pt x="83" y="30"/>
                    <a:pt x="31" y="37"/>
                    <a:pt x="25" y="38"/>
                  </a:cubicBezTo>
                  <a:cubicBezTo>
                    <a:pt x="8" y="41"/>
                    <a:pt x="0" y="42"/>
                    <a:pt x="6" y="23"/>
                  </a:cubicBezTo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8"/>
            <p:cNvSpPr>
              <a:spLocks/>
            </p:cNvSpPr>
            <p:nvPr/>
          </p:nvSpPr>
          <p:spPr bwMode="auto">
            <a:xfrm>
              <a:off x="8013701" y="3535363"/>
              <a:ext cx="292100" cy="103187"/>
            </a:xfrm>
            <a:custGeom>
              <a:avLst/>
              <a:gdLst>
                <a:gd name="T0" fmla="*/ 35 w 69"/>
                <a:gd name="T1" fmla="*/ 11 h 24"/>
                <a:gd name="T2" fmla="*/ 21 w 69"/>
                <a:gd name="T3" fmla="*/ 0 h 24"/>
                <a:gd name="T4" fmla="*/ 9 w 69"/>
                <a:gd name="T5" fmla="*/ 4 h 24"/>
                <a:gd name="T6" fmla="*/ 0 w 69"/>
                <a:gd name="T7" fmla="*/ 11 h 24"/>
                <a:gd name="T8" fmla="*/ 19 w 69"/>
                <a:gd name="T9" fmla="*/ 21 h 24"/>
                <a:gd name="T10" fmla="*/ 69 w 69"/>
                <a:gd name="T11" fmla="*/ 22 h 24"/>
                <a:gd name="T12" fmla="*/ 35 w 69"/>
                <a:gd name="T13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24">
                  <a:moveTo>
                    <a:pt x="35" y="11"/>
                  </a:moveTo>
                  <a:cubicBezTo>
                    <a:pt x="28" y="7"/>
                    <a:pt x="21" y="0"/>
                    <a:pt x="21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6" y="5"/>
                    <a:pt x="2" y="8"/>
                    <a:pt x="0" y="11"/>
                  </a:cubicBezTo>
                  <a:cubicBezTo>
                    <a:pt x="6" y="15"/>
                    <a:pt x="13" y="17"/>
                    <a:pt x="19" y="21"/>
                  </a:cubicBezTo>
                  <a:cubicBezTo>
                    <a:pt x="23" y="24"/>
                    <a:pt x="64" y="22"/>
                    <a:pt x="69" y="22"/>
                  </a:cubicBezTo>
                  <a:cubicBezTo>
                    <a:pt x="65" y="19"/>
                    <a:pt x="45" y="18"/>
                    <a:pt x="35" y="1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9"/>
            <p:cNvSpPr>
              <a:spLocks/>
            </p:cNvSpPr>
            <p:nvPr/>
          </p:nvSpPr>
          <p:spPr bwMode="auto">
            <a:xfrm>
              <a:off x="8013701" y="3535363"/>
              <a:ext cx="131763" cy="77787"/>
            </a:xfrm>
            <a:custGeom>
              <a:avLst/>
              <a:gdLst>
                <a:gd name="T0" fmla="*/ 24 w 31"/>
                <a:gd name="T1" fmla="*/ 12 h 18"/>
                <a:gd name="T2" fmla="*/ 31 w 31"/>
                <a:gd name="T3" fmla="*/ 9 h 18"/>
                <a:gd name="T4" fmla="*/ 21 w 31"/>
                <a:gd name="T5" fmla="*/ 0 h 18"/>
                <a:gd name="T6" fmla="*/ 9 w 31"/>
                <a:gd name="T7" fmla="*/ 4 h 18"/>
                <a:gd name="T8" fmla="*/ 0 w 31"/>
                <a:gd name="T9" fmla="*/ 11 h 18"/>
                <a:gd name="T10" fmla="*/ 13 w 31"/>
                <a:gd name="T11" fmla="*/ 18 h 18"/>
                <a:gd name="T12" fmla="*/ 24 w 31"/>
                <a:gd name="T13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8">
                  <a:moveTo>
                    <a:pt x="24" y="12"/>
                  </a:moveTo>
                  <a:cubicBezTo>
                    <a:pt x="27" y="11"/>
                    <a:pt x="29" y="10"/>
                    <a:pt x="31" y="9"/>
                  </a:cubicBezTo>
                  <a:cubicBezTo>
                    <a:pt x="26" y="5"/>
                    <a:pt x="21" y="0"/>
                    <a:pt x="21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6" y="5"/>
                    <a:pt x="2" y="8"/>
                    <a:pt x="0" y="11"/>
                  </a:cubicBezTo>
                  <a:cubicBezTo>
                    <a:pt x="4" y="14"/>
                    <a:pt x="9" y="16"/>
                    <a:pt x="13" y="18"/>
                  </a:cubicBezTo>
                  <a:cubicBezTo>
                    <a:pt x="17" y="17"/>
                    <a:pt x="21" y="14"/>
                    <a:pt x="24" y="12"/>
                  </a:cubicBezTo>
                  <a:close/>
                </a:path>
              </a:pathLst>
            </a:custGeom>
            <a:solidFill>
              <a:srgbClr val="C6DE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0"/>
            <p:cNvSpPr>
              <a:spLocks/>
            </p:cNvSpPr>
            <p:nvPr/>
          </p:nvSpPr>
          <p:spPr bwMode="auto">
            <a:xfrm>
              <a:off x="7805738" y="1835150"/>
              <a:ext cx="482600" cy="569912"/>
            </a:xfrm>
            <a:custGeom>
              <a:avLst/>
              <a:gdLst>
                <a:gd name="T0" fmla="*/ 113 w 114"/>
                <a:gd name="T1" fmla="*/ 130 h 134"/>
                <a:gd name="T2" fmla="*/ 112 w 114"/>
                <a:gd name="T3" fmla="*/ 131 h 134"/>
                <a:gd name="T4" fmla="*/ 107 w 114"/>
                <a:gd name="T5" fmla="*/ 134 h 134"/>
                <a:gd name="T6" fmla="*/ 104 w 114"/>
                <a:gd name="T7" fmla="*/ 129 h 134"/>
                <a:gd name="T8" fmla="*/ 102 w 114"/>
                <a:gd name="T9" fmla="*/ 126 h 134"/>
                <a:gd name="T10" fmla="*/ 99 w 114"/>
                <a:gd name="T11" fmla="*/ 124 h 134"/>
                <a:gd name="T12" fmla="*/ 94 w 114"/>
                <a:gd name="T13" fmla="*/ 123 h 134"/>
                <a:gd name="T14" fmla="*/ 89 w 114"/>
                <a:gd name="T15" fmla="*/ 120 h 134"/>
                <a:gd name="T16" fmla="*/ 85 w 114"/>
                <a:gd name="T17" fmla="*/ 117 h 134"/>
                <a:gd name="T18" fmla="*/ 54 w 114"/>
                <a:gd name="T19" fmla="*/ 91 h 134"/>
                <a:gd name="T20" fmla="*/ 51 w 114"/>
                <a:gd name="T21" fmla="*/ 88 h 134"/>
                <a:gd name="T22" fmla="*/ 49 w 114"/>
                <a:gd name="T23" fmla="*/ 86 h 134"/>
                <a:gd name="T24" fmla="*/ 40 w 114"/>
                <a:gd name="T25" fmla="*/ 74 h 134"/>
                <a:gd name="T26" fmla="*/ 39 w 114"/>
                <a:gd name="T27" fmla="*/ 71 h 134"/>
                <a:gd name="T28" fmla="*/ 29 w 114"/>
                <a:gd name="T29" fmla="*/ 57 h 134"/>
                <a:gd name="T30" fmla="*/ 18 w 114"/>
                <a:gd name="T31" fmla="*/ 42 h 134"/>
                <a:gd name="T32" fmla="*/ 10 w 114"/>
                <a:gd name="T33" fmla="*/ 29 h 134"/>
                <a:gd name="T34" fmla="*/ 0 w 114"/>
                <a:gd name="T35" fmla="*/ 8 h 134"/>
                <a:gd name="T36" fmla="*/ 4 w 114"/>
                <a:gd name="T37" fmla="*/ 0 h 134"/>
                <a:gd name="T38" fmla="*/ 8 w 114"/>
                <a:gd name="T39" fmla="*/ 1 h 134"/>
                <a:gd name="T40" fmla="*/ 16 w 114"/>
                <a:gd name="T41" fmla="*/ 8 h 134"/>
                <a:gd name="T42" fmla="*/ 18 w 114"/>
                <a:gd name="T43" fmla="*/ 10 h 134"/>
                <a:gd name="T44" fmla="*/ 22 w 114"/>
                <a:gd name="T45" fmla="*/ 19 h 134"/>
                <a:gd name="T46" fmla="*/ 26 w 114"/>
                <a:gd name="T47" fmla="*/ 27 h 134"/>
                <a:gd name="T48" fmla="*/ 42 w 114"/>
                <a:gd name="T49" fmla="*/ 53 h 134"/>
                <a:gd name="T50" fmla="*/ 45 w 114"/>
                <a:gd name="T51" fmla="*/ 58 h 134"/>
                <a:gd name="T52" fmla="*/ 61 w 114"/>
                <a:gd name="T53" fmla="*/ 81 h 134"/>
                <a:gd name="T54" fmla="*/ 74 w 114"/>
                <a:gd name="T55" fmla="*/ 93 h 134"/>
                <a:gd name="T56" fmla="*/ 92 w 114"/>
                <a:gd name="T57" fmla="*/ 108 h 134"/>
                <a:gd name="T58" fmla="*/ 94 w 114"/>
                <a:gd name="T59" fmla="*/ 109 h 134"/>
                <a:gd name="T60" fmla="*/ 96 w 114"/>
                <a:gd name="T61" fmla="*/ 109 h 134"/>
                <a:gd name="T62" fmla="*/ 99 w 114"/>
                <a:gd name="T63" fmla="*/ 110 h 134"/>
                <a:gd name="T64" fmla="*/ 106 w 114"/>
                <a:gd name="T65" fmla="*/ 113 h 134"/>
                <a:gd name="T66" fmla="*/ 109 w 114"/>
                <a:gd name="T67" fmla="*/ 115 h 134"/>
                <a:gd name="T68" fmla="*/ 113 w 114"/>
                <a:gd name="T69" fmla="*/ 119 h 134"/>
                <a:gd name="T70" fmla="*/ 113 w 114"/>
                <a:gd name="T71" fmla="*/ 125 h 134"/>
                <a:gd name="T72" fmla="*/ 113 w 114"/>
                <a:gd name="T73" fmla="*/ 129 h 134"/>
                <a:gd name="T74" fmla="*/ 113 w 114"/>
                <a:gd name="T75" fmla="*/ 13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4" h="134">
                  <a:moveTo>
                    <a:pt x="113" y="130"/>
                  </a:moveTo>
                  <a:cubicBezTo>
                    <a:pt x="112" y="131"/>
                    <a:pt x="112" y="131"/>
                    <a:pt x="112" y="131"/>
                  </a:cubicBezTo>
                  <a:cubicBezTo>
                    <a:pt x="111" y="132"/>
                    <a:pt x="109" y="134"/>
                    <a:pt x="107" y="134"/>
                  </a:cubicBezTo>
                  <a:cubicBezTo>
                    <a:pt x="104" y="134"/>
                    <a:pt x="104" y="131"/>
                    <a:pt x="104" y="129"/>
                  </a:cubicBezTo>
                  <a:cubicBezTo>
                    <a:pt x="104" y="127"/>
                    <a:pt x="104" y="127"/>
                    <a:pt x="102" y="126"/>
                  </a:cubicBezTo>
                  <a:cubicBezTo>
                    <a:pt x="101" y="126"/>
                    <a:pt x="100" y="125"/>
                    <a:pt x="99" y="124"/>
                  </a:cubicBezTo>
                  <a:cubicBezTo>
                    <a:pt x="97" y="124"/>
                    <a:pt x="95" y="123"/>
                    <a:pt x="94" y="123"/>
                  </a:cubicBezTo>
                  <a:cubicBezTo>
                    <a:pt x="92" y="122"/>
                    <a:pt x="91" y="121"/>
                    <a:pt x="89" y="120"/>
                  </a:cubicBezTo>
                  <a:cubicBezTo>
                    <a:pt x="88" y="119"/>
                    <a:pt x="87" y="118"/>
                    <a:pt x="85" y="117"/>
                  </a:cubicBezTo>
                  <a:cubicBezTo>
                    <a:pt x="82" y="115"/>
                    <a:pt x="56" y="93"/>
                    <a:pt x="54" y="91"/>
                  </a:cubicBezTo>
                  <a:cubicBezTo>
                    <a:pt x="53" y="90"/>
                    <a:pt x="52" y="89"/>
                    <a:pt x="51" y="88"/>
                  </a:cubicBezTo>
                  <a:cubicBezTo>
                    <a:pt x="51" y="87"/>
                    <a:pt x="50" y="87"/>
                    <a:pt x="49" y="86"/>
                  </a:cubicBezTo>
                  <a:cubicBezTo>
                    <a:pt x="46" y="84"/>
                    <a:pt x="43" y="78"/>
                    <a:pt x="40" y="74"/>
                  </a:cubicBezTo>
                  <a:cubicBezTo>
                    <a:pt x="40" y="73"/>
                    <a:pt x="39" y="72"/>
                    <a:pt x="39" y="71"/>
                  </a:cubicBezTo>
                  <a:cubicBezTo>
                    <a:pt x="36" y="67"/>
                    <a:pt x="32" y="62"/>
                    <a:pt x="29" y="57"/>
                  </a:cubicBezTo>
                  <a:cubicBezTo>
                    <a:pt x="25" y="52"/>
                    <a:pt x="21" y="47"/>
                    <a:pt x="18" y="42"/>
                  </a:cubicBezTo>
                  <a:cubicBezTo>
                    <a:pt x="16" y="37"/>
                    <a:pt x="13" y="33"/>
                    <a:pt x="10" y="29"/>
                  </a:cubicBezTo>
                  <a:cubicBezTo>
                    <a:pt x="6" y="23"/>
                    <a:pt x="0" y="15"/>
                    <a:pt x="0" y="8"/>
                  </a:cubicBezTo>
                  <a:cubicBezTo>
                    <a:pt x="0" y="4"/>
                    <a:pt x="1" y="1"/>
                    <a:pt x="4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2" y="2"/>
                    <a:pt x="14" y="5"/>
                    <a:pt x="16" y="8"/>
                  </a:cubicBezTo>
                  <a:cubicBezTo>
                    <a:pt x="17" y="9"/>
                    <a:pt x="17" y="10"/>
                    <a:pt x="18" y="10"/>
                  </a:cubicBezTo>
                  <a:cubicBezTo>
                    <a:pt x="19" y="13"/>
                    <a:pt x="21" y="16"/>
                    <a:pt x="22" y="19"/>
                  </a:cubicBezTo>
                  <a:cubicBezTo>
                    <a:pt x="23" y="22"/>
                    <a:pt x="25" y="25"/>
                    <a:pt x="26" y="27"/>
                  </a:cubicBezTo>
                  <a:cubicBezTo>
                    <a:pt x="33" y="36"/>
                    <a:pt x="37" y="43"/>
                    <a:pt x="42" y="53"/>
                  </a:cubicBezTo>
                  <a:cubicBezTo>
                    <a:pt x="43" y="55"/>
                    <a:pt x="44" y="56"/>
                    <a:pt x="45" y="58"/>
                  </a:cubicBezTo>
                  <a:cubicBezTo>
                    <a:pt x="49" y="66"/>
                    <a:pt x="53" y="76"/>
                    <a:pt x="61" y="81"/>
                  </a:cubicBezTo>
                  <a:cubicBezTo>
                    <a:pt x="66" y="84"/>
                    <a:pt x="70" y="89"/>
                    <a:pt x="74" y="93"/>
                  </a:cubicBezTo>
                  <a:cubicBezTo>
                    <a:pt x="79" y="99"/>
                    <a:pt x="85" y="106"/>
                    <a:pt x="92" y="108"/>
                  </a:cubicBezTo>
                  <a:cubicBezTo>
                    <a:pt x="93" y="109"/>
                    <a:pt x="93" y="109"/>
                    <a:pt x="94" y="109"/>
                  </a:cubicBezTo>
                  <a:cubicBezTo>
                    <a:pt x="94" y="109"/>
                    <a:pt x="95" y="109"/>
                    <a:pt x="96" y="109"/>
                  </a:cubicBezTo>
                  <a:cubicBezTo>
                    <a:pt x="97" y="110"/>
                    <a:pt x="98" y="109"/>
                    <a:pt x="99" y="110"/>
                  </a:cubicBezTo>
                  <a:cubicBezTo>
                    <a:pt x="101" y="110"/>
                    <a:pt x="103" y="111"/>
                    <a:pt x="106" y="113"/>
                  </a:cubicBezTo>
                  <a:cubicBezTo>
                    <a:pt x="107" y="113"/>
                    <a:pt x="108" y="114"/>
                    <a:pt x="109" y="115"/>
                  </a:cubicBezTo>
                  <a:cubicBezTo>
                    <a:pt x="111" y="116"/>
                    <a:pt x="112" y="117"/>
                    <a:pt x="113" y="119"/>
                  </a:cubicBezTo>
                  <a:cubicBezTo>
                    <a:pt x="114" y="121"/>
                    <a:pt x="114" y="123"/>
                    <a:pt x="113" y="125"/>
                  </a:cubicBezTo>
                  <a:cubicBezTo>
                    <a:pt x="113" y="126"/>
                    <a:pt x="113" y="128"/>
                    <a:pt x="113" y="129"/>
                  </a:cubicBezTo>
                  <a:lnTo>
                    <a:pt x="113" y="130"/>
                  </a:lnTo>
                  <a:close/>
                </a:path>
              </a:pathLst>
            </a:custGeom>
            <a:solidFill>
              <a:srgbClr val="F9D7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1"/>
            <p:cNvSpPr>
              <a:spLocks/>
            </p:cNvSpPr>
            <p:nvPr/>
          </p:nvSpPr>
          <p:spPr bwMode="auto">
            <a:xfrm>
              <a:off x="7104063" y="1647825"/>
              <a:ext cx="633413" cy="1000125"/>
            </a:xfrm>
            <a:custGeom>
              <a:avLst/>
              <a:gdLst>
                <a:gd name="T0" fmla="*/ 120 w 149"/>
                <a:gd name="T1" fmla="*/ 0 h 235"/>
                <a:gd name="T2" fmla="*/ 119 w 149"/>
                <a:gd name="T3" fmla="*/ 0 h 235"/>
                <a:gd name="T4" fmla="*/ 79 w 149"/>
                <a:gd name="T5" fmla="*/ 24 h 235"/>
                <a:gd name="T6" fmla="*/ 57 w 149"/>
                <a:gd name="T7" fmla="*/ 87 h 235"/>
                <a:gd name="T8" fmla="*/ 0 w 149"/>
                <a:gd name="T9" fmla="*/ 207 h 235"/>
                <a:gd name="T10" fmla="*/ 90 w 149"/>
                <a:gd name="T11" fmla="*/ 234 h 235"/>
                <a:gd name="T12" fmla="*/ 91 w 149"/>
                <a:gd name="T13" fmla="*/ 234 h 235"/>
                <a:gd name="T14" fmla="*/ 91 w 149"/>
                <a:gd name="T15" fmla="*/ 234 h 235"/>
                <a:gd name="T16" fmla="*/ 101 w 149"/>
                <a:gd name="T17" fmla="*/ 234 h 235"/>
                <a:gd name="T18" fmla="*/ 113 w 149"/>
                <a:gd name="T19" fmla="*/ 235 h 235"/>
                <a:gd name="T20" fmla="*/ 135 w 149"/>
                <a:gd name="T21" fmla="*/ 231 h 235"/>
                <a:gd name="T22" fmla="*/ 148 w 149"/>
                <a:gd name="T23" fmla="*/ 187 h 235"/>
                <a:gd name="T24" fmla="*/ 135 w 149"/>
                <a:gd name="T25" fmla="*/ 83 h 235"/>
                <a:gd name="T26" fmla="*/ 130 w 149"/>
                <a:gd name="T27" fmla="*/ 37 h 235"/>
                <a:gd name="T28" fmla="*/ 131 w 149"/>
                <a:gd name="T29" fmla="*/ 2 h 235"/>
                <a:gd name="T30" fmla="*/ 120 w 149"/>
                <a:gd name="T3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9" h="235">
                  <a:moveTo>
                    <a:pt x="120" y="0"/>
                  </a:moveTo>
                  <a:cubicBezTo>
                    <a:pt x="120" y="0"/>
                    <a:pt x="120" y="0"/>
                    <a:pt x="119" y="0"/>
                  </a:cubicBezTo>
                  <a:cubicBezTo>
                    <a:pt x="106" y="0"/>
                    <a:pt x="87" y="14"/>
                    <a:pt x="79" y="24"/>
                  </a:cubicBezTo>
                  <a:cubicBezTo>
                    <a:pt x="65" y="42"/>
                    <a:pt x="62" y="66"/>
                    <a:pt x="57" y="87"/>
                  </a:cubicBezTo>
                  <a:cubicBezTo>
                    <a:pt x="46" y="128"/>
                    <a:pt x="36" y="179"/>
                    <a:pt x="0" y="207"/>
                  </a:cubicBezTo>
                  <a:cubicBezTo>
                    <a:pt x="11" y="231"/>
                    <a:pt x="65" y="234"/>
                    <a:pt x="90" y="234"/>
                  </a:cubicBezTo>
                  <a:cubicBezTo>
                    <a:pt x="90" y="234"/>
                    <a:pt x="91" y="234"/>
                    <a:pt x="91" y="234"/>
                  </a:cubicBezTo>
                  <a:cubicBezTo>
                    <a:pt x="91" y="234"/>
                    <a:pt x="91" y="234"/>
                    <a:pt x="91" y="234"/>
                  </a:cubicBezTo>
                  <a:cubicBezTo>
                    <a:pt x="94" y="234"/>
                    <a:pt x="97" y="234"/>
                    <a:pt x="101" y="234"/>
                  </a:cubicBezTo>
                  <a:cubicBezTo>
                    <a:pt x="105" y="235"/>
                    <a:pt x="109" y="235"/>
                    <a:pt x="113" y="235"/>
                  </a:cubicBezTo>
                  <a:cubicBezTo>
                    <a:pt x="121" y="235"/>
                    <a:pt x="130" y="234"/>
                    <a:pt x="135" y="231"/>
                  </a:cubicBezTo>
                  <a:cubicBezTo>
                    <a:pt x="149" y="225"/>
                    <a:pt x="148" y="203"/>
                    <a:pt x="148" y="187"/>
                  </a:cubicBezTo>
                  <a:cubicBezTo>
                    <a:pt x="149" y="152"/>
                    <a:pt x="140" y="118"/>
                    <a:pt x="135" y="83"/>
                  </a:cubicBezTo>
                  <a:cubicBezTo>
                    <a:pt x="132" y="69"/>
                    <a:pt x="130" y="51"/>
                    <a:pt x="130" y="37"/>
                  </a:cubicBezTo>
                  <a:cubicBezTo>
                    <a:pt x="131" y="24"/>
                    <a:pt x="140" y="8"/>
                    <a:pt x="131" y="2"/>
                  </a:cubicBezTo>
                  <a:cubicBezTo>
                    <a:pt x="128" y="1"/>
                    <a:pt x="125" y="0"/>
                    <a:pt x="120" y="0"/>
                  </a:cubicBezTo>
                </a:path>
              </a:pathLst>
            </a:custGeom>
            <a:solidFill>
              <a:srgbClr val="FFF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2"/>
            <p:cNvSpPr>
              <a:spLocks/>
            </p:cNvSpPr>
            <p:nvPr/>
          </p:nvSpPr>
          <p:spPr bwMode="auto">
            <a:xfrm>
              <a:off x="7469188" y="1831975"/>
              <a:ext cx="773113" cy="1920875"/>
            </a:xfrm>
            <a:custGeom>
              <a:avLst/>
              <a:gdLst>
                <a:gd name="T0" fmla="*/ 97 w 182"/>
                <a:gd name="T1" fmla="*/ 127 h 452"/>
                <a:gd name="T2" fmla="*/ 99 w 182"/>
                <a:gd name="T3" fmla="*/ 117 h 452"/>
                <a:gd name="T4" fmla="*/ 105 w 182"/>
                <a:gd name="T5" fmla="*/ 56 h 452"/>
                <a:gd name="T6" fmla="*/ 110 w 182"/>
                <a:gd name="T7" fmla="*/ 37 h 452"/>
                <a:gd name="T8" fmla="*/ 111 w 182"/>
                <a:gd name="T9" fmla="*/ 6 h 452"/>
                <a:gd name="T10" fmla="*/ 100 w 182"/>
                <a:gd name="T11" fmla="*/ 15 h 452"/>
                <a:gd name="T12" fmla="*/ 92 w 182"/>
                <a:gd name="T13" fmla="*/ 29 h 452"/>
                <a:gd name="T14" fmla="*/ 78 w 182"/>
                <a:gd name="T15" fmla="*/ 40 h 452"/>
                <a:gd name="T16" fmla="*/ 66 w 182"/>
                <a:gd name="T17" fmla="*/ 48 h 452"/>
                <a:gd name="T18" fmla="*/ 69 w 182"/>
                <a:gd name="T19" fmla="*/ 61 h 452"/>
                <a:gd name="T20" fmla="*/ 76 w 182"/>
                <a:gd name="T21" fmla="*/ 103 h 452"/>
                <a:gd name="T22" fmla="*/ 49 w 182"/>
                <a:gd name="T23" fmla="*/ 143 h 452"/>
                <a:gd name="T24" fmla="*/ 78 w 182"/>
                <a:gd name="T25" fmla="*/ 208 h 452"/>
                <a:gd name="T26" fmla="*/ 112 w 182"/>
                <a:gd name="T27" fmla="*/ 210 h 452"/>
                <a:gd name="T28" fmla="*/ 126 w 182"/>
                <a:gd name="T29" fmla="*/ 211 h 452"/>
                <a:gd name="T30" fmla="*/ 124 w 182"/>
                <a:gd name="T31" fmla="*/ 215 h 452"/>
                <a:gd name="T32" fmla="*/ 129 w 182"/>
                <a:gd name="T33" fmla="*/ 217 h 452"/>
                <a:gd name="T34" fmla="*/ 125 w 182"/>
                <a:gd name="T35" fmla="*/ 220 h 452"/>
                <a:gd name="T36" fmla="*/ 126 w 182"/>
                <a:gd name="T37" fmla="*/ 222 h 452"/>
                <a:gd name="T38" fmla="*/ 127 w 182"/>
                <a:gd name="T39" fmla="*/ 225 h 452"/>
                <a:gd name="T40" fmla="*/ 0 w 182"/>
                <a:gd name="T41" fmla="*/ 438 h 452"/>
                <a:gd name="T42" fmla="*/ 159 w 182"/>
                <a:gd name="T43" fmla="*/ 407 h 452"/>
                <a:gd name="T44" fmla="*/ 158 w 182"/>
                <a:gd name="T45" fmla="*/ 401 h 452"/>
                <a:gd name="T46" fmla="*/ 179 w 182"/>
                <a:gd name="T47" fmla="*/ 195 h 452"/>
                <a:gd name="T48" fmla="*/ 160 w 182"/>
                <a:gd name="T49" fmla="*/ 177 h 452"/>
                <a:gd name="T50" fmla="*/ 126 w 182"/>
                <a:gd name="T51" fmla="*/ 172 h 452"/>
                <a:gd name="T52" fmla="*/ 90 w 182"/>
                <a:gd name="T53" fmla="*/ 161 h 452"/>
                <a:gd name="T54" fmla="*/ 97 w 182"/>
                <a:gd name="T55" fmla="*/ 127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2" h="452">
                  <a:moveTo>
                    <a:pt x="97" y="127"/>
                  </a:moveTo>
                  <a:cubicBezTo>
                    <a:pt x="98" y="123"/>
                    <a:pt x="99" y="120"/>
                    <a:pt x="99" y="117"/>
                  </a:cubicBezTo>
                  <a:cubicBezTo>
                    <a:pt x="102" y="97"/>
                    <a:pt x="101" y="76"/>
                    <a:pt x="105" y="56"/>
                  </a:cubicBezTo>
                  <a:cubicBezTo>
                    <a:pt x="107" y="47"/>
                    <a:pt x="107" y="46"/>
                    <a:pt x="110" y="37"/>
                  </a:cubicBezTo>
                  <a:cubicBezTo>
                    <a:pt x="113" y="26"/>
                    <a:pt x="118" y="13"/>
                    <a:pt x="111" y="6"/>
                  </a:cubicBezTo>
                  <a:cubicBezTo>
                    <a:pt x="105" y="0"/>
                    <a:pt x="102" y="11"/>
                    <a:pt x="100" y="15"/>
                  </a:cubicBezTo>
                  <a:cubicBezTo>
                    <a:pt x="98" y="20"/>
                    <a:pt x="95" y="25"/>
                    <a:pt x="92" y="29"/>
                  </a:cubicBezTo>
                  <a:cubicBezTo>
                    <a:pt x="88" y="34"/>
                    <a:pt x="83" y="37"/>
                    <a:pt x="78" y="40"/>
                  </a:cubicBezTo>
                  <a:cubicBezTo>
                    <a:pt x="75" y="42"/>
                    <a:pt x="69" y="45"/>
                    <a:pt x="66" y="48"/>
                  </a:cubicBezTo>
                  <a:cubicBezTo>
                    <a:pt x="66" y="48"/>
                    <a:pt x="68" y="56"/>
                    <a:pt x="69" y="61"/>
                  </a:cubicBezTo>
                  <a:cubicBezTo>
                    <a:pt x="72" y="74"/>
                    <a:pt x="78" y="88"/>
                    <a:pt x="76" y="103"/>
                  </a:cubicBezTo>
                  <a:cubicBezTo>
                    <a:pt x="74" y="119"/>
                    <a:pt x="58" y="131"/>
                    <a:pt x="49" y="143"/>
                  </a:cubicBezTo>
                  <a:cubicBezTo>
                    <a:pt x="33" y="164"/>
                    <a:pt x="41" y="206"/>
                    <a:pt x="78" y="208"/>
                  </a:cubicBezTo>
                  <a:cubicBezTo>
                    <a:pt x="89" y="209"/>
                    <a:pt x="101" y="210"/>
                    <a:pt x="112" y="210"/>
                  </a:cubicBezTo>
                  <a:cubicBezTo>
                    <a:pt x="116" y="210"/>
                    <a:pt x="123" y="208"/>
                    <a:pt x="126" y="211"/>
                  </a:cubicBezTo>
                  <a:cubicBezTo>
                    <a:pt x="126" y="212"/>
                    <a:pt x="124" y="213"/>
                    <a:pt x="124" y="215"/>
                  </a:cubicBezTo>
                  <a:cubicBezTo>
                    <a:pt x="126" y="216"/>
                    <a:pt x="129" y="215"/>
                    <a:pt x="129" y="217"/>
                  </a:cubicBezTo>
                  <a:cubicBezTo>
                    <a:pt x="128" y="218"/>
                    <a:pt x="126" y="218"/>
                    <a:pt x="125" y="220"/>
                  </a:cubicBezTo>
                  <a:cubicBezTo>
                    <a:pt x="125" y="222"/>
                    <a:pt x="126" y="221"/>
                    <a:pt x="126" y="222"/>
                  </a:cubicBezTo>
                  <a:cubicBezTo>
                    <a:pt x="126" y="222"/>
                    <a:pt x="127" y="223"/>
                    <a:pt x="127" y="225"/>
                  </a:cubicBezTo>
                  <a:cubicBezTo>
                    <a:pt x="127" y="226"/>
                    <a:pt x="69" y="398"/>
                    <a:pt x="0" y="438"/>
                  </a:cubicBezTo>
                  <a:cubicBezTo>
                    <a:pt x="71" y="452"/>
                    <a:pt x="152" y="413"/>
                    <a:pt x="159" y="407"/>
                  </a:cubicBezTo>
                  <a:cubicBezTo>
                    <a:pt x="160" y="406"/>
                    <a:pt x="158" y="405"/>
                    <a:pt x="158" y="401"/>
                  </a:cubicBezTo>
                  <a:cubicBezTo>
                    <a:pt x="164" y="366"/>
                    <a:pt x="182" y="208"/>
                    <a:pt x="179" y="195"/>
                  </a:cubicBezTo>
                  <a:cubicBezTo>
                    <a:pt x="176" y="181"/>
                    <a:pt x="173" y="180"/>
                    <a:pt x="160" y="177"/>
                  </a:cubicBezTo>
                  <a:cubicBezTo>
                    <a:pt x="149" y="175"/>
                    <a:pt x="136" y="173"/>
                    <a:pt x="126" y="172"/>
                  </a:cubicBezTo>
                  <a:cubicBezTo>
                    <a:pt x="116" y="171"/>
                    <a:pt x="90" y="169"/>
                    <a:pt x="90" y="161"/>
                  </a:cubicBezTo>
                  <a:cubicBezTo>
                    <a:pt x="89" y="147"/>
                    <a:pt x="93" y="139"/>
                    <a:pt x="97" y="127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3"/>
            <p:cNvSpPr>
              <a:spLocks/>
            </p:cNvSpPr>
            <p:nvPr/>
          </p:nvSpPr>
          <p:spPr bwMode="auto">
            <a:xfrm>
              <a:off x="7481888" y="1376363"/>
              <a:ext cx="450850" cy="654050"/>
            </a:xfrm>
            <a:custGeom>
              <a:avLst/>
              <a:gdLst>
                <a:gd name="T0" fmla="*/ 66 w 106"/>
                <a:gd name="T1" fmla="*/ 153 h 154"/>
                <a:gd name="T2" fmla="*/ 70 w 106"/>
                <a:gd name="T3" fmla="*/ 150 h 154"/>
                <a:gd name="T4" fmla="*/ 87 w 106"/>
                <a:gd name="T5" fmla="*/ 138 h 154"/>
                <a:gd name="T6" fmla="*/ 98 w 106"/>
                <a:gd name="T7" fmla="*/ 124 h 154"/>
                <a:gd name="T8" fmla="*/ 104 w 106"/>
                <a:gd name="T9" fmla="*/ 110 h 154"/>
                <a:gd name="T10" fmla="*/ 86 w 106"/>
                <a:gd name="T11" fmla="*/ 103 h 154"/>
                <a:gd name="T12" fmla="*/ 71 w 106"/>
                <a:gd name="T13" fmla="*/ 82 h 154"/>
                <a:gd name="T14" fmla="*/ 95 w 106"/>
                <a:gd name="T15" fmla="*/ 62 h 154"/>
                <a:gd name="T16" fmla="*/ 94 w 106"/>
                <a:gd name="T17" fmla="*/ 52 h 154"/>
                <a:gd name="T18" fmla="*/ 86 w 106"/>
                <a:gd name="T19" fmla="*/ 32 h 154"/>
                <a:gd name="T20" fmla="*/ 47 w 106"/>
                <a:gd name="T21" fmla="*/ 13 h 154"/>
                <a:gd name="T22" fmla="*/ 32 w 106"/>
                <a:gd name="T23" fmla="*/ 6 h 154"/>
                <a:gd name="T24" fmla="*/ 6 w 106"/>
                <a:gd name="T25" fmla="*/ 28 h 154"/>
                <a:gd name="T26" fmla="*/ 34 w 106"/>
                <a:gd name="T27" fmla="*/ 64 h 154"/>
                <a:gd name="T28" fmla="*/ 52 w 106"/>
                <a:gd name="T29" fmla="*/ 73 h 154"/>
                <a:gd name="T30" fmla="*/ 57 w 106"/>
                <a:gd name="T31" fmla="*/ 105 h 154"/>
                <a:gd name="T32" fmla="*/ 58 w 106"/>
                <a:gd name="T33" fmla="*/ 136 h 154"/>
                <a:gd name="T34" fmla="*/ 60 w 106"/>
                <a:gd name="T35" fmla="*/ 145 h 154"/>
                <a:gd name="T36" fmla="*/ 62 w 106"/>
                <a:gd name="T37" fmla="*/ 152 h 154"/>
                <a:gd name="T38" fmla="*/ 66 w 106"/>
                <a:gd name="T39" fmla="*/ 15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6" h="154">
                  <a:moveTo>
                    <a:pt x="66" y="153"/>
                  </a:moveTo>
                  <a:cubicBezTo>
                    <a:pt x="68" y="152"/>
                    <a:pt x="69" y="151"/>
                    <a:pt x="70" y="150"/>
                  </a:cubicBezTo>
                  <a:cubicBezTo>
                    <a:pt x="76" y="147"/>
                    <a:pt x="82" y="143"/>
                    <a:pt x="87" y="138"/>
                  </a:cubicBezTo>
                  <a:cubicBezTo>
                    <a:pt x="91" y="134"/>
                    <a:pt x="96" y="129"/>
                    <a:pt x="98" y="124"/>
                  </a:cubicBezTo>
                  <a:cubicBezTo>
                    <a:pt x="100" y="121"/>
                    <a:pt x="106" y="114"/>
                    <a:pt x="104" y="110"/>
                  </a:cubicBezTo>
                  <a:cubicBezTo>
                    <a:pt x="101" y="106"/>
                    <a:pt x="90" y="105"/>
                    <a:pt x="86" y="103"/>
                  </a:cubicBezTo>
                  <a:cubicBezTo>
                    <a:pt x="79" y="99"/>
                    <a:pt x="73" y="90"/>
                    <a:pt x="71" y="82"/>
                  </a:cubicBezTo>
                  <a:cubicBezTo>
                    <a:pt x="69" y="68"/>
                    <a:pt x="90" y="71"/>
                    <a:pt x="95" y="62"/>
                  </a:cubicBezTo>
                  <a:cubicBezTo>
                    <a:pt x="96" y="60"/>
                    <a:pt x="95" y="55"/>
                    <a:pt x="94" y="52"/>
                  </a:cubicBezTo>
                  <a:cubicBezTo>
                    <a:pt x="94" y="51"/>
                    <a:pt x="88" y="37"/>
                    <a:pt x="86" y="32"/>
                  </a:cubicBezTo>
                  <a:cubicBezTo>
                    <a:pt x="70" y="0"/>
                    <a:pt x="46" y="12"/>
                    <a:pt x="47" y="13"/>
                  </a:cubicBezTo>
                  <a:cubicBezTo>
                    <a:pt x="45" y="8"/>
                    <a:pt x="37" y="6"/>
                    <a:pt x="32" y="6"/>
                  </a:cubicBezTo>
                  <a:cubicBezTo>
                    <a:pt x="26" y="5"/>
                    <a:pt x="11" y="7"/>
                    <a:pt x="6" y="28"/>
                  </a:cubicBezTo>
                  <a:cubicBezTo>
                    <a:pt x="5" y="30"/>
                    <a:pt x="0" y="57"/>
                    <a:pt x="34" y="64"/>
                  </a:cubicBezTo>
                  <a:cubicBezTo>
                    <a:pt x="41" y="65"/>
                    <a:pt x="48" y="67"/>
                    <a:pt x="52" y="73"/>
                  </a:cubicBezTo>
                  <a:cubicBezTo>
                    <a:pt x="57" y="82"/>
                    <a:pt x="56" y="96"/>
                    <a:pt x="57" y="105"/>
                  </a:cubicBezTo>
                  <a:cubicBezTo>
                    <a:pt x="57" y="115"/>
                    <a:pt x="56" y="126"/>
                    <a:pt x="58" y="136"/>
                  </a:cubicBezTo>
                  <a:cubicBezTo>
                    <a:pt x="59" y="139"/>
                    <a:pt x="59" y="142"/>
                    <a:pt x="60" y="145"/>
                  </a:cubicBezTo>
                  <a:cubicBezTo>
                    <a:pt x="61" y="147"/>
                    <a:pt x="61" y="151"/>
                    <a:pt x="62" y="152"/>
                  </a:cubicBezTo>
                  <a:cubicBezTo>
                    <a:pt x="63" y="154"/>
                    <a:pt x="64" y="153"/>
                    <a:pt x="66" y="153"/>
                  </a:cubicBezTo>
                  <a:close/>
                </a:path>
              </a:pathLst>
            </a:custGeom>
            <a:solidFill>
              <a:srgbClr val="F9D7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4"/>
            <p:cNvSpPr>
              <a:spLocks/>
            </p:cNvSpPr>
            <p:nvPr/>
          </p:nvSpPr>
          <p:spPr bwMode="auto">
            <a:xfrm>
              <a:off x="7481888" y="1397000"/>
              <a:ext cx="319088" cy="268287"/>
            </a:xfrm>
            <a:custGeom>
              <a:avLst/>
              <a:gdLst>
                <a:gd name="T0" fmla="*/ 47 w 75"/>
                <a:gd name="T1" fmla="*/ 63 h 63"/>
                <a:gd name="T2" fmla="*/ 72 w 75"/>
                <a:gd name="T3" fmla="*/ 22 h 63"/>
                <a:gd name="T4" fmla="*/ 58 w 75"/>
                <a:gd name="T5" fmla="*/ 4 h 63"/>
                <a:gd name="T6" fmla="*/ 47 w 75"/>
                <a:gd name="T7" fmla="*/ 8 h 63"/>
                <a:gd name="T8" fmla="*/ 32 w 75"/>
                <a:gd name="T9" fmla="*/ 1 h 63"/>
                <a:gd name="T10" fmla="*/ 6 w 75"/>
                <a:gd name="T11" fmla="*/ 23 h 63"/>
                <a:gd name="T12" fmla="*/ 34 w 75"/>
                <a:gd name="T13" fmla="*/ 59 h 63"/>
                <a:gd name="T14" fmla="*/ 47 w 75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63">
                  <a:moveTo>
                    <a:pt x="47" y="63"/>
                  </a:moveTo>
                  <a:cubicBezTo>
                    <a:pt x="38" y="46"/>
                    <a:pt x="67" y="37"/>
                    <a:pt x="72" y="22"/>
                  </a:cubicBezTo>
                  <a:cubicBezTo>
                    <a:pt x="75" y="13"/>
                    <a:pt x="67" y="6"/>
                    <a:pt x="58" y="4"/>
                  </a:cubicBezTo>
                  <a:cubicBezTo>
                    <a:pt x="57" y="4"/>
                    <a:pt x="45" y="5"/>
                    <a:pt x="47" y="8"/>
                  </a:cubicBezTo>
                  <a:cubicBezTo>
                    <a:pt x="45" y="3"/>
                    <a:pt x="37" y="1"/>
                    <a:pt x="32" y="1"/>
                  </a:cubicBezTo>
                  <a:cubicBezTo>
                    <a:pt x="26" y="0"/>
                    <a:pt x="11" y="2"/>
                    <a:pt x="6" y="23"/>
                  </a:cubicBezTo>
                  <a:cubicBezTo>
                    <a:pt x="5" y="25"/>
                    <a:pt x="0" y="52"/>
                    <a:pt x="34" y="59"/>
                  </a:cubicBezTo>
                  <a:cubicBezTo>
                    <a:pt x="38" y="60"/>
                    <a:pt x="43" y="62"/>
                    <a:pt x="47" y="63"/>
                  </a:cubicBezTo>
                  <a:close/>
                </a:path>
              </a:pathLst>
            </a:custGeom>
            <a:solidFill>
              <a:srgbClr val="7850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5"/>
            <p:cNvSpPr>
              <a:spLocks/>
            </p:cNvSpPr>
            <p:nvPr/>
          </p:nvSpPr>
          <p:spPr bwMode="auto">
            <a:xfrm>
              <a:off x="7575551" y="1397000"/>
              <a:ext cx="136525" cy="149225"/>
            </a:xfrm>
            <a:custGeom>
              <a:avLst/>
              <a:gdLst>
                <a:gd name="T0" fmla="*/ 16 w 32"/>
                <a:gd name="T1" fmla="*/ 0 h 35"/>
                <a:gd name="T2" fmla="*/ 20 w 32"/>
                <a:gd name="T3" fmla="*/ 3 h 35"/>
                <a:gd name="T4" fmla="*/ 16 w 32"/>
                <a:gd name="T5" fmla="*/ 28 h 35"/>
                <a:gd name="T6" fmla="*/ 5 w 32"/>
                <a:gd name="T7" fmla="*/ 15 h 35"/>
                <a:gd name="T8" fmla="*/ 15 w 32"/>
                <a:gd name="T9" fmla="*/ 12 h 35"/>
                <a:gd name="T10" fmla="*/ 13 w 32"/>
                <a:gd name="T11" fmla="*/ 19 h 35"/>
                <a:gd name="T12" fmla="*/ 11 w 32"/>
                <a:gd name="T13" fmla="*/ 20 h 35"/>
                <a:gd name="T14" fmla="*/ 16 w 32"/>
                <a:gd name="T15" fmla="*/ 9 h 35"/>
                <a:gd name="T16" fmla="*/ 3 w 32"/>
                <a:gd name="T17" fmla="*/ 12 h 35"/>
                <a:gd name="T18" fmla="*/ 2 w 32"/>
                <a:gd name="T19" fmla="*/ 25 h 35"/>
                <a:gd name="T20" fmla="*/ 28 w 32"/>
                <a:gd name="T21" fmla="*/ 23 h 35"/>
                <a:gd name="T22" fmla="*/ 16 w 32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35">
                  <a:moveTo>
                    <a:pt x="16" y="0"/>
                  </a:moveTo>
                  <a:cubicBezTo>
                    <a:pt x="14" y="0"/>
                    <a:pt x="18" y="2"/>
                    <a:pt x="20" y="3"/>
                  </a:cubicBezTo>
                  <a:cubicBezTo>
                    <a:pt x="29" y="8"/>
                    <a:pt x="27" y="27"/>
                    <a:pt x="16" y="28"/>
                  </a:cubicBezTo>
                  <a:cubicBezTo>
                    <a:pt x="9" y="29"/>
                    <a:pt x="2" y="23"/>
                    <a:pt x="5" y="15"/>
                  </a:cubicBezTo>
                  <a:cubicBezTo>
                    <a:pt x="7" y="11"/>
                    <a:pt x="12" y="10"/>
                    <a:pt x="15" y="12"/>
                  </a:cubicBezTo>
                  <a:cubicBezTo>
                    <a:pt x="18" y="14"/>
                    <a:pt x="15" y="20"/>
                    <a:pt x="13" y="19"/>
                  </a:cubicBezTo>
                  <a:cubicBezTo>
                    <a:pt x="11" y="17"/>
                    <a:pt x="10" y="19"/>
                    <a:pt x="11" y="20"/>
                  </a:cubicBezTo>
                  <a:cubicBezTo>
                    <a:pt x="17" y="26"/>
                    <a:pt x="23" y="14"/>
                    <a:pt x="16" y="9"/>
                  </a:cubicBezTo>
                  <a:cubicBezTo>
                    <a:pt x="12" y="6"/>
                    <a:pt x="6" y="8"/>
                    <a:pt x="3" y="12"/>
                  </a:cubicBezTo>
                  <a:cubicBezTo>
                    <a:pt x="0" y="16"/>
                    <a:pt x="0" y="22"/>
                    <a:pt x="2" y="25"/>
                  </a:cubicBezTo>
                  <a:cubicBezTo>
                    <a:pt x="8" y="35"/>
                    <a:pt x="23" y="33"/>
                    <a:pt x="28" y="23"/>
                  </a:cubicBezTo>
                  <a:cubicBezTo>
                    <a:pt x="32" y="15"/>
                    <a:pt x="30" y="5"/>
                    <a:pt x="16" y="0"/>
                  </a:cubicBezTo>
                  <a:close/>
                </a:path>
              </a:pathLst>
            </a:custGeom>
            <a:solidFill>
              <a:srgbClr val="C6DE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6"/>
            <p:cNvSpPr>
              <a:spLocks/>
            </p:cNvSpPr>
            <p:nvPr/>
          </p:nvSpPr>
          <p:spPr bwMode="auto">
            <a:xfrm>
              <a:off x="7635876" y="1414463"/>
              <a:ext cx="190500" cy="280987"/>
            </a:xfrm>
            <a:custGeom>
              <a:avLst/>
              <a:gdLst>
                <a:gd name="T0" fmla="*/ 32 w 45"/>
                <a:gd name="T1" fmla="*/ 2 h 66"/>
                <a:gd name="T2" fmla="*/ 30 w 45"/>
                <a:gd name="T3" fmla="*/ 4 h 66"/>
                <a:gd name="T4" fmla="*/ 12 w 45"/>
                <a:gd name="T5" fmla="*/ 42 h 66"/>
                <a:gd name="T6" fmla="*/ 15 w 45"/>
                <a:gd name="T7" fmla="*/ 65 h 66"/>
                <a:gd name="T8" fmla="*/ 15 w 45"/>
                <a:gd name="T9" fmla="*/ 64 h 66"/>
                <a:gd name="T10" fmla="*/ 31 w 45"/>
                <a:gd name="T11" fmla="*/ 28 h 66"/>
                <a:gd name="T12" fmla="*/ 32 w 45"/>
                <a:gd name="T13" fmla="*/ 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66">
                  <a:moveTo>
                    <a:pt x="32" y="2"/>
                  </a:moveTo>
                  <a:cubicBezTo>
                    <a:pt x="31" y="0"/>
                    <a:pt x="29" y="3"/>
                    <a:pt x="30" y="4"/>
                  </a:cubicBezTo>
                  <a:cubicBezTo>
                    <a:pt x="45" y="19"/>
                    <a:pt x="20" y="32"/>
                    <a:pt x="12" y="42"/>
                  </a:cubicBezTo>
                  <a:cubicBezTo>
                    <a:pt x="6" y="50"/>
                    <a:pt x="8" y="61"/>
                    <a:pt x="15" y="65"/>
                  </a:cubicBezTo>
                  <a:cubicBezTo>
                    <a:pt x="16" y="66"/>
                    <a:pt x="16" y="65"/>
                    <a:pt x="15" y="64"/>
                  </a:cubicBezTo>
                  <a:cubicBezTo>
                    <a:pt x="0" y="47"/>
                    <a:pt x="24" y="34"/>
                    <a:pt x="31" y="28"/>
                  </a:cubicBezTo>
                  <a:cubicBezTo>
                    <a:pt x="39" y="20"/>
                    <a:pt x="42" y="12"/>
                    <a:pt x="32" y="2"/>
                  </a:cubicBezTo>
                  <a:close/>
                </a:path>
              </a:pathLst>
            </a:custGeom>
            <a:solidFill>
              <a:srgbClr val="C6DE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7"/>
            <p:cNvSpPr>
              <a:spLocks/>
            </p:cNvSpPr>
            <p:nvPr/>
          </p:nvSpPr>
          <p:spPr bwMode="auto">
            <a:xfrm>
              <a:off x="7805738" y="1409700"/>
              <a:ext cx="92075" cy="119062"/>
            </a:xfrm>
            <a:custGeom>
              <a:avLst/>
              <a:gdLst>
                <a:gd name="T0" fmla="*/ 21 w 22"/>
                <a:gd name="T1" fmla="*/ 2 h 28"/>
                <a:gd name="T2" fmla="*/ 2 w 22"/>
                <a:gd name="T3" fmla="*/ 25 h 28"/>
                <a:gd name="T4" fmla="*/ 2 w 22"/>
                <a:gd name="T5" fmla="*/ 28 h 28"/>
                <a:gd name="T6" fmla="*/ 21 w 22"/>
                <a:gd name="T7" fmla="*/ 3 h 28"/>
                <a:gd name="T8" fmla="*/ 21 w 22"/>
                <a:gd name="T9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8">
                  <a:moveTo>
                    <a:pt x="21" y="2"/>
                  </a:moveTo>
                  <a:cubicBezTo>
                    <a:pt x="18" y="10"/>
                    <a:pt x="12" y="22"/>
                    <a:pt x="2" y="25"/>
                  </a:cubicBezTo>
                  <a:cubicBezTo>
                    <a:pt x="0" y="25"/>
                    <a:pt x="0" y="28"/>
                    <a:pt x="2" y="28"/>
                  </a:cubicBezTo>
                  <a:cubicBezTo>
                    <a:pt x="13" y="25"/>
                    <a:pt x="18" y="13"/>
                    <a:pt x="21" y="3"/>
                  </a:cubicBezTo>
                  <a:cubicBezTo>
                    <a:pt x="22" y="1"/>
                    <a:pt x="21" y="0"/>
                    <a:pt x="21" y="2"/>
                  </a:cubicBezTo>
                  <a:close/>
                </a:path>
              </a:pathLst>
            </a:custGeom>
            <a:solidFill>
              <a:srgbClr val="7850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8"/>
            <p:cNvSpPr>
              <a:spLocks/>
            </p:cNvSpPr>
            <p:nvPr/>
          </p:nvSpPr>
          <p:spPr bwMode="auto">
            <a:xfrm>
              <a:off x="7742238" y="1831975"/>
              <a:ext cx="195263" cy="203200"/>
            </a:xfrm>
            <a:custGeom>
              <a:avLst/>
              <a:gdLst>
                <a:gd name="T0" fmla="*/ 41 w 46"/>
                <a:gd name="T1" fmla="*/ 2 h 48"/>
                <a:gd name="T2" fmla="*/ 3 w 46"/>
                <a:gd name="T3" fmla="*/ 45 h 48"/>
                <a:gd name="T4" fmla="*/ 2 w 46"/>
                <a:gd name="T5" fmla="*/ 48 h 48"/>
                <a:gd name="T6" fmla="*/ 45 w 46"/>
                <a:gd name="T7" fmla="*/ 5 h 48"/>
                <a:gd name="T8" fmla="*/ 41 w 46"/>
                <a:gd name="T9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8">
                  <a:moveTo>
                    <a:pt x="41" y="2"/>
                  </a:moveTo>
                  <a:cubicBezTo>
                    <a:pt x="37" y="18"/>
                    <a:pt x="21" y="41"/>
                    <a:pt x="3" y="45"/>
                  </a:cubicBezTo>
                  <a:cubicBezTo>
                    <a:pt x="1" y="46"/>
                    <a:pt x="0" y="48"/>
                    <a:pt x="2" y="48"/>
                  </a:cubicBezTo>
                  <a:cubicBezTo>
                    <a:pt x="22" y="43"/>
                    <a:pt x="37" y="23"/>
                    <a:pt x="45" y="5"/>
                  </a:cubicBezTo>
                  <a:cubicBezTo>
                    <a:pt x="46" y="3"/>
                    <a:pt x="42" y="0"/>
                    <a:pt x="41" y="2"/>
                  </a:cubicBezTo>
                  <a:close/>
                </a:path>
              </a:pathLst>
            </a:custGeom>
            <a:solidFill>
              <a:srgbClr val="C6DE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59"/>
            <p:cNvSpPr>
              <a:spLocks/>
            </p:cNvSpPr>
            <p:nvPr/>
          </p:nvSpPr>
          <p:spPr bwMode="auto">
            <a:xfrm>
              <a:off x="7754938" y="2328863"/>
              <a:ext cx="101600" cy="174625"/>
            </a:xfrm>
            <a:custGeom>
              <a:avLst/>
              <a:gdLst>
                <a:gd name="T0" fmla="*/ 23 w 24"/>
                <a:gd name="T1" fmla="*/ 39 h 41"/>
                <a:gd name="T2" fmla="*/ 3 w 24"/>
                <a:gd name="T3" fmla="*/ 0 h 41"/>
                <a:gd name="T4" fmla="*/ 2 w 24"/>
                <a:gd name="T5" fmla="*/ 3 h 41"/>
                <a:gd name="T6" fmla="*/ 22 w 24"/>
                <a:gd name="T7" fmla="*/ 40 h 41"/>
                <a:gd name="T8" fmla="*/ 23 w 24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1">
                  <a:moveTo>
                    <a:pt x="23" y="39"/>
                  </a:moveTo>
                  <a:cubicBezTo>
                    <a:pt x="11" y="32"/>
                    <a:pt x="21" y="1"/>
                    <a:pt x="3" y="0"/>
                  </a:cubicBezTo>
                  <a:cubicBezTo>
                    <a:pt x="2" y="0"/>
                    <a:pt x="0" y="3"/>
                    <a:pt x="2" y="3"/>
                  </a:cubicBezTo>
                  <a:cubicBezTo>
                    <a:pt x="19" y="2"/>
                    <a:pt x="10" y="35"/>
                    <a:pt x="22" y="40"/>
                  </a:cubicBezTo>
                  <a:cubicBezTo>
                    <a:pt x="24" y="41"/>
                    <a:pt x="24" y="40"/>
                    <a:pt x="23" y="39"/>
                  </a:cubicBezTo>
                  <a:close/>
                </a:path>
              </a:pathLst>
            </a:custGeom>
            <a:solidFill>
              <a:srgbClr val="C6DE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0"/>
            <p:cNvSpPr>
              <a:spLocks/>
            </p:cNvSpPr>
            <p:nvPr/>
          </p:nvSpPr>
          <p:spPr bwMode="auto">
            <a:xfrm>
              <a:off x="7770813" y="1882775"/>
              <a:ext cx="450850" cy="658812"/>
            </a:xfrm>
            <a:custGeom>
              <a:avLst/>
              <a:gdLst>
                <a:gd name="T0" fmla="*/ 103 w 106"/>
                <a:gd name="T1" fmla="*/ 151 h 155"/>
                <a:gd name="T2" fmla="*/ 103 w 106"/>
                <a:gd name="T3" fmla="*/ 152 h 155"/>
                <a:gd name="T4" fmla="*/ 97 w 106"/>
                <a:gd name="T5" fmla="*/ 155 h 155"/>
                <a:gd name="T6" fmla="*/ 95 w 106"/>
                <a:gd name="T7" fmla="*/ 149 h 155"/>
                <a:gd name="T8" fmla="*/ 93 w 106"/>
                <a:gd name="T9" fmla="*/ 146 h 155"/>
                <a:gd name="T10" fmla="*/ 89 w 106"/>
                <a:gd name="T11" fmla="*/ 144 h 155"/>
                <a:gd name="T12" fmla="*/ 84 w 106"/>
                <a:gd name="T13" fmla="*/ 141 h 155"/>
                <a:gd name="T14" fmla="*/ 80 w 106"/>
                <a:gd name="T15" fmla="*/ 138 h 155"/>
                <a:gd name="T16" fmla="*/ 76 w 106"/>
                <a:gd name="T17" fmla="*/ 134 h 155"/>
                <a:gd name="T18" fmla="*/ 46 w 106"/>
                <a:gd name="T19" fmla="*/ 102 h 155"/>
                <a:gd name="T20" fmla="*/ 44 w 106"/>
                <a:gd name="T21" fmla="*/ 99 h 155"/>
                <a:gd name="T22" fmla="*/ 42 w 106"/>
                <a:gd name="T23" fmla="*/ 96 h 155"/>
                <a:gd name="T24" fmla="*/ 34 w 106"/>
                <a:gd name="T25" fmla="*/ 82 h 155"/>
                <a:gd name="T26" fmla="*/ 33 w 106"/>
                <a:gd name="T27" fmla="*/ 79 h 155"/>
                <a:gd name="T28" fmla="*/ 24 w 106"/>
                <a:gd name="T29" fmla="*/ 63 h 155"/>
                <a:gd name="T30" fmla="*/ 16 w 106"/>
                <a:gd name="T31" fmla="*/ 45 h 155"/>
                <a:gd name="T32" fmla="*/ 9 w 106"/>
                <a:gd name="T33" fmla="*/ 31 h 155"/>
                <a:gd name="T34" fmla="*/ 1 w 106"/>
                <a:gd name="T35" fmla="*/ 7 h 155"/>
                <a:gd name="T36" fmla="*/ 7 w 106"/>
                <a:gd name="T37" fmla="*/ 0 h 155"/>
                <a:gd name="T38" fmla="*/ 11 w 106"/>
                <a:gd name="T39" fmla="*/ 1 h 155"/>
                <a:gd name="T40" fmla="*/ 18 w 106"/>
                <a:gd name="T41" fmla="*/ 10 h 155"/>
                <a:gd name="T42" fmla="*/ 19 w 106"/>
                <a:gd name="T43" fmla="*/ 12 h 155"/>
                <a:gd name="T44" fmla="*/ 23 w 106"/>
                <a:gd name="T45" fmla="*/ 22 h 155"/>
                <a:gd name="T46" fmla="*/ 26 w 106"/>
                <a:gd name="T47" fmla="*/ 31 h 155"/>
                <a:gd name="T48" fmla="*/ 40 w 106"/>
                <a:gd name="T49" fmla="*/ 61 h 155"/>
                <a:gd name="T50" fmla="*/ 42 w 106"/>
                <a:gd name="T51" fmla="*/ 66 h 155"/>
                <a:gd name="T52" fmla="*/ 56 w 106"/>
                <a:gd name="T53" fmla="*/ 93 h 155"/>
                <a:gd name="T54" fmla="*/ 67 w 106"/>
                <a:gd name="T55" fmla="*/ 107 h 155"/>
                <a:gd name="T56" fmla="*/ 85 w 106"/>
                <a:gd name="T57" fmla="*/ 126 h 155"/>
                <a:gd name="T58" fmla="*/ 86 w 106"/>
                <a:gd name="T59" fmla="*/ 126 h 155"/>
                <a:gd name="T60" fmla="*/ 89 w 106"/>
                <a:gd name="T61" fmla="*/ 127 h 155"/>
                <a:gd name="T62" fmla="*/ 91 w 106"/>
                <a:gd name="T63" fmla="*/ 128 h 155"/>
                <a:gd name="T64" fmla="*/ 98 w 106"/>
                <a:gd name="T65" fmla="*/ 132 h 155"/>
                <a:gd name="T66" fmla="*/ 102 w 106"/>
                <a:gd name="T67" fmla="*/ 135 h 155"/>
                <a:gd name="T68" fmla="*/ 105 w 106"/>
                <a:gd name="T69" fmla="*/ 140 h 155"/>
                <a:gd name="T70" fmla="*/ 105 w 106"/>
                <a:gd name="T71" fmla="*/ 146 h 155"/>
                <a:gd name="T72" fmla="*/ 104 w 106"/>
                <a:gd name="T73" fmla="*/ 151 h 155"/>
                <a:gd name="T74" fmla="*/ 103 w 106"/>
                <a:gd name="T75" fmla="*/ 15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6" h="155">
                  <a:moveTo>
                    <a:pt x="103" y="151"/>
                  </a:moveTo>
                  <a:cubicBezTo>
                    <a:pt x="103" y="152"/>
                    <a:pt x="103" y="152"/>
                    <a:pt x="103" y="152"/>
                  </a:cubicBezTo>
                  <a:cubicBezTo>
                    <a:pt x="102" y="154"/>
                    <a:pt x="99" y="155"/>
                    <a:pt x="97" y="155"/>
                  </a:cubicBezTo>
                  <a:cubicBezTo>
                    <a:pt x="93" y="155"/>
                    <a:pt x="94" y="151"/>
                    <a:pt x="95" y="149"/>
                  </a:cubicBezTo>
                  <a:cubicBezTo>
                    <a:pt x="95" y="147"/>
                    <a:pt x="94" y="147"/>
                    <a:pt x="93" y="146"/>
                  </a:cubicBezTo>
                  <a:cubicBezTo>
                    <a:pt x="92" y="145"/>
                    <a:pt x="91" y="144"/>
                    <a:pt x="89" y="144"/>
                  </a:cubicBezTo>
                  <a:cubicBezTo>
                    <a:pt x="88" y="143"/>
                    <a:pt x="86" y="142"/>
                    <a:pt x="84" y="141"/>
                  </a:cubicBezTo>
                  <a:cubicBezTo>
                    <a:pt x="82" y="140"/>
                    <a:pt x="81" y="139"/>
                    <a:pt x="80" y="138"/>
                  </a:cubicBezTo>
                  <a:cubicBezTo>
                    <a:pt x="79" y="137"/>
                    <a:pt x="77" y="135"/>
                    <a:pt x="76" y="134"/>
                  </a:cubicBezTo>
                  <a:cubicBezTo>
                    <a:pt x="72" y="131"/>
                    <a:pt x="49" y="104"/>
                    <a:pt x="46" y="102"/>
                  </a:cubicBezTo>
                  <a:cubicBezTo>
                    <a:pt x="45" y="101"/>
                    <a:pt x="45" y="100"/>
                    <a:pt x="44" y="99"/>
                  </a:cubicBezTo>
                  <a:cubicBezTo>
                    <a:pt x="43" y="98"/>
                    <a:pt x="43" y="97"/>
                    <a:pt x="42" y="96"/>
                  </a:cubicBezTo>
                  <a:cubicBezTo>
                    <a:pt x="39" y="93"/>
                    <a:pt x="36" y="87"/>
                    <a:pt x="34" y="82"/>
                  </a:cubicBezTo>
                  <a:cubicBezTo>
                    <a:pt x="34" y="81"/>
                    <a:pt x="33" y="80"/>
                    <a:pt x="33" y="79"/>
                  </a:cubicBezTo>
                  <a:cubicBezTo>
                    <a:pt x="31" y="74"/>
                    <a:pt x="28" y="68"/>
                    <a:pt x="24" y="63"/>
                  </a:cubicBezTo>
                  <a:cubicBezTo>
                    <a:pt x="21" y="57"/>
                    <a:pt x="18" y="51"/>
                    <a:pt x="16" y="45"/>
                  </a:cubicBezTo>
                  <a:cubicBezTo>
                    <a:pt x="14" y="40"/>
                    <a:pt x="11" y="35"/>
                    <a:pt x="9" y="31"/>
                  </a:cubicBezTo>
                  <a:cubicBezTo>
                    <a:pt x="5" y="24"/>
                    <a:pt x="0" y="15"/>
                    <a:pt x="1" y="7"/>
                  </a:cubicBezTo>
                  <a:cubicBezTo>
                    <a:pt x="1" y="3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5" y="2"/>
                    <a:pt x="16" y="6"/>
                    <a:pt x="18" y="10"/>
                  </a:cubicBezTo>
                  <a:cubicBezTo>
                    <a:pt x="19" y="11"/>
                    <a:pt x="19" y="11"/>
                    <a:pt x="19" y="12"/>
                  </a:cubicBezTo>
                  <a:cubicBezTo>
                    <a:pt x="21" y="15"/>
                    <a:pt x="22" y="19"/>
                    <a:pt x="23" y="22"/>
                  </a:cubicBezTo>
                  <a:cubicBezTo>
                    <a:pt x="24" y="25"/>
                    <a:pt x="25" y="28"/>
                    <a:pt x="26" y="31"/>
                  </a:cubicBezTo>
                  <a:cubicBezTo>
                    <a:pt x="32" y="42"/>
                    <a:pt x="36" y="50"/>
                    <a:pt x="40" y="61"/>
                  </a:cubicBezTo>
                  <a:cubicBezTo>
                    <a:pt x="40" y="62"/>
                    <a:pt x="41" y="64"/>
                    <a:pt x="42" y="66"/>
                  </a:cubicBezTo>
                  <a:cubicBezTo>
                    <a:pt x="45" y="75"/>
                    <a:pt x="48" y="86"/>
                    <a:pt x="56" y="93"/>
                  </a:cubicBezTo>
                  <a:cubicBezTo>
                    <a:pt x="60" y="97"/>
                    <a:pt x="64" y="102"/>
                    <a:pt x="67" y="107"/>
                  </a:cubicBezTo>
                  <a:cubicBezTo>
                    <a:pt x="72" y="114"/>
                    <a:pt x="77" y="122"/>
                    <a:pt x="85" y="126"/>
                  </a:cubicBezTo>
                  <a:cubicBezTo>
                    <a:pt x="85" y="126"/>
                    <a:pt x="86" y="126"/>
                    <a:pt x="86" y="126"/>
                  </a:cubicBezTo>
                  <a:cubicBezTo>
                    <a:pt x="87" y="127"/>
                    <a:pt x="88" y="127"/>
                    <a:pt x="89" y="127"/>
                  </a:cubicBezTo>
                  <a:cubicBezTo>
                    <a:pt x="90" y="128"/>
                    <a:pt x="90" y="128"/>
                    <a:pt x="91" y="128"/>
                  </a:cubicBezTo>
                  <a:cubicBezTo>
                    <a:pt x="94" y="129"/>
                    <a:pt x="96" y="131"/>
                    <a:pt x="98" y="132"/>
                  </a:cubicBezTo>
                  <a:cubicBezTo>
                    <a:pt x="100" y="133"/>
                    <a:pt x="101" y="134"/>
                    <a:pt x="102" y="135"/>
                  </a:cubicBezTo>
                  <a:cubicBezTo>
                    <a:pt x="103" y="136"/>
                    <a:pt x="105" y="138"/>
                    <a:pt x="105" y="140"/>
                  </a:cubicBezTo>
                  <a:cubicBezTo>
                    <a:pt x="106" y="142"/>
                    <a:pt x="105" y="144"/>
                    <a:pt x="105" y="146"/>
                  </a:cubicBezTo>
                  <a:cubicBezTo>
                    <a:pt x="104" y="148"/>
                    <a:pt x="104" y="149"/>
                    <a:pt x="104" y="151"/>
                  </a:cubicBezTo>
                  <a:lnTo>
                    <a:pt x="103" y="151"/>
                  </a:lnTo>
                  <a:close/>
                </a:path>
              </a:pathLst>
            </a:custGeom>
            <a:solidFill>
              <a:srgbClr val="F9D7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1"/>
            <p:cNvSpPr>
              <a:spLocks noEditPoints="1"/>
            </p:cNvSpPr>
            <p:nvPr/>
          </p:nvSpPr>
          <p:spPr bwMode="auto">
            <a:xfrm>
              <a:off x="7767638" y="1878013"/>
              <a:ext cx="457200" cy="666750"/>
            </a:xfrm>
            <a:custGeom>
              <a:avLst/>
              <a:gdLst>
                <a:gd name="T0" fmla="*/ 8 w 108"/>
                <a:gd name="T1" fmla="*/ 2 h 157"/>
                <a:gd name="T2" fmla="*/ 11 w 108"/>
                <a:gd name="T3" fmla="*/ 3 h 157"/>
                <a:gd name="T4" fmla="*/ 20 w 108"/>
                <a:gd name="T5" fmla="*/ 14 h 157"/>
                <a:gd name="T6" fmla="*/ 26 w 108"/>
                <a:gd name="T7" fmla="*/ 32 h 157"/>
                <a:gd name="T8" fmla="*/ 40 w 108"/>
                <a:gd name="T9" fmla="*/ 62 h 157"/>
                <a:gd name="T10" fmla="*/ 56 w 108"/>
                <a:gd name="T11" fmla="*/ 94 h 157"/>
                <a:gd name="T12" fmla="*/ 85 w 108"/>
                <a:gd name="T13" fmla="*/ 128 h 157"/>
                <a:gd name="T14" fmla="*/ 103 w 108"/>
                <a:gd name="T15" fmla="*/ 137 h 157"/>
                <a:gd name="T16" fmla="*/ 105 w 108"/>
                <a:gd name="T17" fmla="*/ 146 h 157"/>
                <a:gd name="T18" fmla="*/ 102 w 108"/>
                <a:gd name="T19" fmla="*/ 154 h 157"/>
                <a:gd name="T20" fmla="*/ 97 w 108"/>
                <a:gd name="T21" fmla="*/ 153 h 157"/>
                <a:gd name="T22" fmla="*/ 97 w 108"/>
                <a:gd name="T23" fmla="*/ 149 h 157"/>
                <a:gd name="T24" fmla="*/ 94 w 108"/>
                <a:gd name="T25" fmla="*/ 147 h 157"/>
                <a:gd name="T26" fmla="*/ 88 w 108"/>
                <a:gd name="T27" fmla="*/ 143 h 157"/>
                <a:gd name="T28" fmla="*/ 78 w 108"/>
                <a:gd name="T29" fmla="*/ 134 h 157"/>
                <a:gd name="T30" fmla="*/ 48 w 108"/>
                <a:gd name="T31" fmla="*/ 102 h 157"/>
                <a:gd name="T32" fmla="*/ 44 w 108"/>
                <a:gd name="T33" fmla="*/ 97 h 157"/>
                <a:gd name="T34" fmla="*/ 35 w 108"/>
                <a:gd name="T35" fmla="*/ 80 h 157"/>
                <a:gd name="T36" fmla="*/ 26 w 108"/>
                <a:gd name="T37" fmla="*/ 63 h 157"/>
                <a:gd name="T38" fmla="*/ 11 w 108"/>
                <a:gd name="T39" fmla="*/ 31 h 157"/>
                <a:gd name="T40" fmla="*/ 3 w 108"/>
                <a:gd name="T41" fmla="*/ 8 h 157"/>
                <a:gd name="T42" fmla="*/ 8 w 108"/>
                <a:gd name="T43" fmla="*/ 2 h 157"/>
                <a:gd name="T44" fmla="*/ 8 w 108"/>
                <a:gd name="T45" fmla="*/ 0 h 157"/>
                <a:gd name="T46" fmla="*/ 1 w 108"/>
                <a:gd name="T47" fmla="*/ 8 h 157"/>
                <a:gd name="T48" fmla="*/ 9 w 108"/>
                <a:gd name="T49" fmla="*/ 32 h 157"/>
                <a:gd name="T50" fmla="*/ 16 w 108"/>
                <a:gd name="T51" fmla="*/ 47 h 157"/>
                <a:gd name="T52" fmla="*/ 25 w 108"/>
                <a:gd name="T53" fmla="*/ 64 h 157"/>
                <a:gd name="T54" fmla="*/ 33 w 108"/>
                <a:gd name="T55" fmla="*/ 81 h 157"/>
                <a:gd name="T56" fmla="*/ 34 w 108"/>
                <a:gd name="T57" fmla="*/ 83 h 157"/>
                <a:gd name="T58" fmla="*/ 42 w 108"/>
                <a:gd name="T59" fmla="*/ 98 h 157"/>
                <a:gd name="T60" fmla="*/ 44 w 108"/>
                <a:gd name="T61" fmla="*/ 100 h 157"/>
                <a:gd name="T62" fmla="*/ 47 w 108"/>
                <a:gd name="T63" fmla="*/ 104 h 157"/>
                <a:gd name="T64" fmla="*/ 76 w 108"/>
                <a:gd name="T65" fmla="*/ 136 h 157"/>
                <a:gd name="T66" fmla="*/ 85 w 108"/>
                <a:gd name="T67" fmla="*/ 143 h 157"/>
                <a:gd name="T68" fmla="*/ 94 w 108"/>
                <a:gd name="T69" fmla="*/ 148 h 157"/>
                <a:gd name="T70" fmla="*/ 95 w 108"/>
                <a:gd name="T71" fmla="*/ 152 h 157"/>
                <a:gd name="T72" fmla="*/ 95 w 108"/>
                <a:gd name="T73" fmla="*/ 155 h 157"/>
                <a:gd name="T74" fmla="*/ 99 w 108"/>
                <a:gd name="T75" fmla="*/ 157 h 157"/>
                <a:gd name="T76" fmla="*/ 103 w 108"/>
                <a:gd name="T77" fmla="*/ 156 h 157"/>
                <a:gd name="T78" fmla="*/ 106 w 108"/>
                <a:gd name="T79" fmla="*/ 150 h 157"/>
                <a:gd name="T80" fmla="*/ 105 w 108"/>
                <a:gd name="T81" fmla="*/ 137 h 157"/>
                <a:gd name="T82" fmla="*/ 98 w 108"/>
                <a:gd name="T83" fmla="*/ 131 h 157"/>
                <a:gd name="T84" fmla="*/ 93 w 108"/>
                <a:gd name="T85" fmla="*/ 129 h 157"/>
                <a:gd name="T86" fmla="*/ 88 w 108"/>
                <a:gd name="T87" fmla="*/ 127 h 157"/>
                <a:gd name="T88" fmla="*/ 86 w 108"/>
                <a:gd name="T89" fmla="*/ 126 h 157"/>
                <a:gd name="T90" fmla="*/ 69 w 108"/>
                <a:gd name="T91" fmla="*/ 108 h 157"/>
                <a:gd name="T92" fmla="*/ 57 w 108"/>
                <a:gd name="T93" fmla="*/ 93 h 157"/>
                <a:gd name="T94" fmla="*/ 44 w 108"/>
                <a:gd name="T95" fmla="*/ 67 h 157"/>
                <a:gd name="T96" fmla="*/ 42 w 108"/>
                <a:gd name="T97" fmla="*/ 61 h 157"/>
                <a:gd name="T98" fmla="*/ 28 w 108"/>
                <a:gd name="T99" fmla="*/ 31 h 157"/>
                <a:gd name="T100" fmla="*/ 25 w 108"/>
                <a:gd name="T101" fmla="*/ 23 h 157"/>
                <a:gd name="T102" fmla="*/ 21 w 108"/>
                <a:gd name="T103" fmla="*/ 13 h 157"/>
                <a:gd name="T104" fmla="*/ 20 w 108"/>
                <a:gd name="T105" fmla="*/ 10 h 157"/>
                <a:gd name="T106" fmla="*/ 12 w 108"/>
                <a:gd name="T107" fmla="*/ 1 h 157"/>
                <a:gd name="T108" fmla="*/ 8 w 108"/>
                <a:gd name="T10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8" h="157">
                  <a:moveTo>
                    <a:pt x="8" y="2"/>
                  </a:moveTo>
                  <a:cubicBezTo>
                    <a:pt x="9" y="2"/>
                    <a:pt x="10" y="2"/>
                    <a:pt x="11" y="3"/>
                  </a:cubicBezTo>
                  <a:cubicBezTo>
                    <a:pt x="16" y="4"/>
                    <a:pt x="18" y="10"/>
                    <a:pt x="20" y="14"/>
                  </a:cubicBezTo>
                  <a:cubicBezTo>
                    <a:pt x="23" y="19"/>
                    <a:pt x="23" y="27"/>
                    <a:pt x="26" y="32"/>
                  </a:cubicBezTo>
                  <a:cubicBezTo>
                    <a:pt x="32" y="43"/>
                    <a:pt x="36" y="51"/>
                    <a:pt x="40" y="62"/>
                  </a:cubicBezTo>
                  <a:cubicBezTo>
                    <a:pt x="44" y="73"/>
                    <a:pt x="47" y="86"/>
                    <a:pt x="56" y="94"/>
                  </a:cubicBezTo>
                  <a:cubicBezTo>
                    <a:pt x="66" y="104"/>
                    <a:pt x="72" y="122"/>
                    <a:pt x="85" y="128"/>
                  </a:cubicBezTo>
                  <a:cubicBezTo>
                    <a:pt x="90" y="130"/>
                    <a:pt x="98" y="132"/>
                    <a:pt x="103" y="137"/>
                  </a:cubicBezTo>
                  <a:cubicBezTo>
                    <a:pt x="105" y="140"/>
                    <a:pt x="106" y="143"/>
                    <a:pt x="105" y="146"/>
                  </a:cubicBezTo>
                  <a:cubicBezTo>
                    <a:pt x="105" y="149"/>
                    <a:pt x="104" y="153"/>
                    <a:pt x="102" y="154"/>
                  </a:cubicBezTo>
                  <a:cubicBezTo>
                    <a:pt x="100" y="155"/>
                    <a:pt x="97" y="156"/>
                    <a:pt x="97" y="153"/>
                  </a:cubicBezTo>
                  <a:cubicBezTo>
                    <a:pt x="97" y="152"/>
                    <a:pt x="97" y="150"/>
                    <a:pt x="97" y="149"/>
                  </a:cubicBezTo>
                  <a:cubicBezTo>
                    <a:pt x="96" y="148"/>
                    <a:pt x="95" y="148"/>
                    <a:pt x="94" y="147"/>
                  </a:cubicBezTo>
                  <a:cubicBezTo>
                    <a:pt x="93" y="145"/>
                    <a:pt x="90" y="145"/>
                    <a:pt x="88" y="143"/>
                  </a:cubicBezTo>
                  <a:cubicBezTo>
                    <a:pt x="84" y="141"/>
                    <a:pt x="81" y="138"/>
                    <a:pt x="78" y="134"/>
                  </a:cubicBezTo>
                  <a:cubicBezTo>
                    <a:pt x="74" y="131"/>
                    <a:pt x="51" y="105"/>
                    <a:pt x="48" y="102"/>
                  </a:cubicBezTo>
                  <a:cubicBezTo>
                    <a:pt x="46" y="100"/>
                    <a:pt x="46" y="99"/>
                    <a:pt x="44" y="97"/>
                  </a:cubicBezTo>
                  <a:cubicBezTo>
                    <a:pt x="41" y="93"/>
                    <a:pt x="37" y="84"/>
                    <a:pt x="35" y="80"/>
                  </a:cubicBezTo>
                  <a:cubicBezTo>
                    <a:pt x="33" y="74"/>
                    <a:pt x="30" y="69"/>
                    <a:pt x="26" y="63"/>
                  </a:cubicBezTo>
                  <a:cubicBezTo>
                    <a:pt x="20" y="53"/>
                    <a:pt x="16" y="42"/>
                    <a:pt x="11" y="31"/>
                  </a:cubicBezTo>
                  <a:cubicBezTo>
                    <a:pt x="7" y="24"/>
                    <a:pt x="2" y="16"/>
                    <a:pt x="3" y="8"/>
                  </a:cubicBezTo>
                  <a:cubicBezTo>
                    <a:pt x="3" y="5"/>
                    <a:pt x="5" y="2"/>
                    <a:pt x="8" y="2"/>
                  </a:cubicBezTo>
                  <a:moveTo>
                    <a:pt x="8" y="0"/>
                  </a:moveTo>
                  <a:cubicBezTo>
                    <a:pt x="4" y="0"/>
                    <a:pt x="1" y="3"/>
                    <a:pt x="1" y="8"/>
                  </a:cubicBezTo>
                  <a:cubicBezTo>
                    <a:pt x="0" y="16"/>
                    <a:pt x="5" y="25"/>
                    <a:pt x="9" y="32"/>
                  </a:cubicBezTo>
                  <a:cubicBezTo>
                    <a:pt x="11" y="37"/>
                    <a:pt x="14" y="42"/>
                    <a:pt x="16" y="47"/>
                  </a:cubicBezTo>
                  <a:cubicBezTo>
                    <a:pt x="18" y="52"/>
                    <a:pt x="21" y="58"/>
                    <a:pt x="25" y="64"/>
                  </a:cubicBezTo>
                  <a:cubicBezTo>
                    <a:pt x="28" y="70"/>
                    <a:pt x="31" y="75"/>
                    <a:pt x="33" y="81"/>
                  </a:cubicBezTo>
                  <a:cubicBezTo>
                    <a:pt x="33" y="81"/>
                    <a:pt x="34" y="82"/>
                    <a:pt x="34" y="83"/>
                  </a:cubicBezTo>
                  <a:cubicBezTo>
                    <a:pt x="36" y="88"/>
                    <a:pt x="39" y="95"/>
                    <a:pt x="42" y="98"/>
                  </a:cubicBezTo>
                  <a:cubicBezTo>
                    <a:pt x="43" y="99"/>
                    <a:pt x="43" y="99"/>
                    <a:pt x="44" y="100"/>
                  </a:cubicBezTo>
                  <a:cubicBezTo>
                    <a:pt x="45" y="101"/>
                    <a:pt x="45" y="102"/>
                    <a:pt x="47" y="104"/>
                  </a:cubicBezTo>
                  <a:cubicBezTo>
                    <a:pt x="49" y="106"/>
                    <a:pt x="73" y="132"/>
                    <a:pt x="76" y="136"/>
                  </a:cubicBezTo>
                  <a:cubicBezTo>
                    <a:pt x="79" y="138"/>
                    <a:pt x="82" y="141"/>
                    <a:pt x="85" y="143"/>
                  </a:cubicBezTo>
                  <a:cubicBezTo>
                    <a:pt x="88" y="145"/>
                    <a:pt x="91" y="146"/>
                    <a:pt x="94" y="148"/>
                  </a:cubicBezTo>
                  <a:cubicBezTo>
                    <a:pt x="95" y="149"/>
                    <a:pt x="95" y="150"/>
                    <a:pt x="95" y="152"/>
                  </a:cubicBezTo>
                  <a:cubicBezTo>
                    <a:pt x="95" y="153"/>
                    <a:pt x="95" y="154"/>
                    <a:pt x="95" y="155"/>
                  </a:cubicBezTo>
                  <a:cubicBezTo>
                    <a:pt x="95" y="157"/>
                    <a:pt x="97" y="157"/>
                    <a:pt x="99" y="157"/>
                  </a:cubicBezTo>
                  <a:cubicBezTo>
                    <a:pt x="101" y="157"/>
                    <a:pt x="102" y="157"/>
                    <a:pt x="103" y="156"/>
                  </a:cubicBezTo>
                  <a:cubicBezTo>
                    <a:pt x="104" y="154"/>
                    <a:pt x="106" y="152"/>
                    <a:pt x="106" y="150"/>
                  </a:cubicBezTo>
                  <a:cubicBezTo>
                    <a:pt x="107" y="145"/>
                    <a:pt x="108" y="141"/>
                    <a:pt x="105" y="137"/>
                  </a:cubicBezTo>
                  <a:cubicBezTo>
                    <a:pt x="103" y="134"/>
                    <a:pt x="100" y="133"/>
                    <a:pt x="98" y="131"/>
                  </a:cubicBezTo>
                  <a:cubicBezTo>
                    <a:pt x="96" y="130"/>
                    <a:pt x="95" y="129"/>
                    <a:pt x="93" y="129"/>
                  </a:cubicBezTo>
                  <a:cubicBezTo>
                    <a:pt x="91" y="128"/>
                    <a:pt x="89" y="127"/>
                    <a:pt x="88" y="127"/>
                  </a:cubicBezTo>
                  <a:cubicBezTo>
                    <a:pt x="87" y="126"/>
                    <a:pt x="87" y="126"/>
                    <a:pt x="86" y="126"/>
                  </a:cubicBezTo>
                  <a:cubicBezTo>
                    <a:pt x="79" y="122"/>
                    <a:pt x="74" y="115"/>
                    <a:pt x="69" y="108"/>
                  </a:cubicBezTo>
                  <a:cubicBezTo>
                    <a:pt x="66" y="102"/>
                    <a:pt x="62" y="97"/>
                    <a:pt x="57" y="93"/>
                  </a:cubicBezTo>
                  <a:cubicBezTo>
                    <a:pt x="50" y="86"/>
                    <a:pt x="47" y="76"/>
                    <a:pt x="44" y="67"/>
                  </a:cubicBezTo>
                  <a:cubicBezTo>
                    <a:pt x="43" y="65"/>
                    <a:pt x="42" y="63"/>
                    <a:pt x="42" y="61"/>
                  </a:cubicBezTo>
                  <a:cubicBezTo>
                    <a:pt x="38" y="50"/>
                    <a:pt x="34" y="42"/>
                    <a:pt x="28" y="31"/>
                  </a:cubicBezTo>
                  <a:cubicBezTo>
                    <a:pt x="27" y="29"/>
                    <a:pt x="26" y="26"/>
                    <a:pt x="25" y="23"/>
                  </a:cubicBezTo>
                  <a:cubicBezTo>
                    <a:pt x="24" y="19"/>
                    <a:pt x="23" y="16"/>
                    <a:pt x="21" y="13"/>
                  </a:cubicBezTo>
                  <a:cubicBezTo>
                    <a:pt x="21" y="12"/>
                    <a:pt x="21" y="11"/>
                    <a:pt x="20" y="10"/>
                  </a:cubicBezTo>
                  <a:cubicBezTo>
                    <a:pt x="19" y="7"/>
                    <a:pt x="16" y="2"/>
                    <a:pt x="12" y="1"/>
                  </a:cubicBezTo>
                  <a:cubicBezTo>
                    <a:pt x="11" y="0"/>
                    <a:pt x="9" y="0"/>
                    <a:pt x="8" y="0"/>
                  </a:cubicBezTo>
                  <a:close/>
                </a:path>
              </a:pathLst>
            </a:custGeom>
            <a:solidFill>
              <a:srgbClr val="C6DE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2"/>
            <p:cNvSpPr>
              <a:spLocks/>
            </p:cNvSpPr>
            <p:nvPr/>
          </p:nvSpPr>
          <p:spPr bwMode="auto">
            <a:xfrm>
              <a:off x="7686676" y="1503363"/>
              <a:ext cx="20638" cy="22225"/>
            </a:xfrm>
            <a:custGeom>
              <a:avLst/>
              <a:gdLst>
                <a:gd name="T0" fmla="*/ 5 w 5"/>
                <a:gd name="T1" fmla="*/ 3 h 5"/>
                <a:gd name="T2" fmla="*/ 3 w 5"/>
                <a:gd name="T3" fmla="*/ 5 h 5"/>
                <a:gd name="T4" fmla="*/ 1 w 5"/>
                <a:gd name="T5" fmla="*/ 3 h 5"/>
                <a:gd name="T6" fmla="*/ 3 w 5"/>
                <a:gd name="T7" fmla="*/ 0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5" y="4"/>
                    <a:pt x="4" y="5"/>
                    <a:pt x="3" y="5"/>
                  </a:cubicBezTo>
                  <a:cubicBezTo>
                    <a:pt x="2" y="5"/>
                    <a:pt x="1" y="4"/>
                    <a:pt x="1" y="3"/>
                  </a:cubicBezTo>
                  <a:cubicBezTo>
                    <a:pt x="0" y="2"/>
                    <a:pt x="1" y="1"/>
                    <a:pt x="3" y="0"/>
                  </a:cubicBezTo>
                  <a:cubicBezTo>
                    <a:pt x="4" y="0"/>
                    <a:pt x="5" y="1"/>
                    <a:pt x="5" y="3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3"/>
            <p:cNvSpPr>
              <a:spLocks/>
            </p:cNvSpPr>
            <p:nvPr/>
          </p:nvSpPr>
          <p:spPr bwMode="auto">
            <a:xfrm>
              <a:off x="7707313" y="1487488"/>
              <a:ext cx="20638" cy="20637"/>
            </a:xfrm>
            <a:custGeom>
              <a:avLst/>
              <a:gdLst>
                <a:gd name="T0" fmla="*/ 5 w 5"/>
                <a:gd name="T1" fmla="*/ 3 h 5"/>
                <a:gd name="T2" fmla="*/ 3 w 5"/>
                <a:gd name="T3" fmla="*/ 5 h 5"/>
                <a:gd name="T4" fmla="*/ 0 w 5"/>
                <a:gd name="T5" fmla="*/ 3 h 5"/>
                <a:gd name="T6" fmla="*/ 2 w 5"/>
                <a:gd name="T7" fmla="*/ 1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5" y="4"/>
                    <a:pt x="4" y="5"/>
                    <a:pt x="3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0"/>
                    <a:pt x="5" y="1"/>
                    <a:pt x="5" y="3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64"/>
            <p:cNvSpPr>
              <a:spLocks/>
            </p:cNvSpPr>
            <p:nvPr/>
          </p:nvSpPr>
          <p:spPr bwMode="auto">
            <a:xfrm>
              <a:off x="7724776" y="1470025"/>
              <a:ext cx="20638" cy="20637"/>
            </a:xfrm>
            <a:custGeom>
              <a:avLst/>
              <a:gdLst>
                <a:gd name="T0" fmla="*/ 5 w 5"/>
                <a:gd name="T1" fmla="*/ 3 h 5"/>
                <a:gd name="T2" fmla="*/ 3 w 5"/>
                <a:gd name="T3" fmla="*/ 5 h 5"/>
                <a:gd name="T4" fmla="*/ 0 w 5"/>
                <a:gd name="T5" fmla="*/ 3 h 5"/>
                <a:gd name="T6" fmla="*/ 2 w 5"/>
                <a:gd name="T7" fmla="*/ 0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5" y="4"/>
                    <a:pt x="4" y="5"/>
                    <a:pt x="3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5" y="1"/>
                    <a:pt x="5" y="3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5"/>
            <p:cNvSpPr>
              <a:spLocks/>
            </p:cNvSpPr>
            <p:nvPr/>
          </p:nvSpPr>
          <p:spPr bwMode="auto">
            <a:xfrm>
              <a:off x="7742238" y="1449388"/>
              <a:ext cx="20638" cy="20637"/>
            </a:xfrm>
            <a:custGeom>
              <a:avLst/>
              <a:gdLst>
                <a:gd name="T0" fmla="*/ 4 w 5"/>
                <a:gd name="T1" fmla="*/ 2 h 5"/>
                <a:gd name="T2" fmla="*/ 2 w 5"/>
                <a:gd name="T3" fmla="*/ 5 h 5"/>
                <a:gd name="T4" fmla="*/ 0 w 5"/>
                <a:gd name="T5" fmla="*/ 3 h 5"/>
                <a:gd name="T6" fmla="*/ 2 w 5"/>
                <a:gd name="T7" fmla="*/ 0 h 5"/>
                <a:gd name="T8" fmla="*/ 4 w 5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2"/>
                  </a:moveTo>
                  <a:cubicBezTo>
                    <a:pt x="5" y="4"/>
                    <a:pt x="4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6"/>
            <p:cNvSpPr>
              <a:spLocks/>
            </p:cNvSpPr>
            <p:nvPr/>
          </p:nvSpPr>
          <p:spPr bwMode="auto">
            <a:xfrm>
              <a:off x="7754938" y="1423988"/>
              <a:ext cx="20638" cy="20637"/>
            </a:xfrm>
            <a:custGeom>
              <a:avLst/>
              <a:gdLst>
                <a:gd name="T0" fmla="*/ 5 w 5"/>
                <a:gd name="T1" fmla="*/ 3 h 5"/>
                <a:gd name="T2" fmla="*/ 2 w 5"/>
                <a:gd name="T3" fmla="*/ 5 h 5"/>
                <a:gd name="T4" fmla="*/ 0 w 5"/>
                <a:gd name="T5" fmla="*/ 3 h 5"/>
                <a:gd name="T6" fmla="*/ 2 w 5"/>
                <a:gd name="T7" fmla="*/ 0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5" y="4"/>
                    <a:pt x="4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1"/>
                    <a:pt x="5" y="3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7"/>
            <p:cNvSpPr>
              <a:spLocks/>
            </p:cNvSpPr>
            <p:nvPr/>
          </p:nvSpPr>
          <p:spPr bwMode="auto">
            <a:xfrm>
              <a:off x="7762876" y="1401763"/>
              <a:ext cx="20638" cy="22225"/>
            </a:xfrm>
            <a:custGeom>
              <a:avLst/>
              <a:gdLst>
                <a:gd name="T0" fmla="*/ 5 w 5"/>
                <a:gd name="T1" fmla="*/ 2 h 5"/>
                <a:gd name="T2" fmla="*/ 3 w 5"/>
                <a:gd name="T3" fmla="*/ 5 h 5"/>
                <a:gd name="T4" fmla="*/ 0 w 5"/>
                <a:gd name="T5" fmla="*/ 3 h 5"/>
                <a:gd name="T6" fmla="*/ 2 w 5"/>
                <a:gd name="T7" fmla="*/ 0 h 5"/>
                <a:gd name="T8" fmla="*/ 5 w 5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2"/>
                  </a:moveTo>
                  <a:cubicBezTo>
                    <a:pt x="5" y="4"/>
                    <a:pt x="4" y="5"/>
                    <a:pt x="3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8"/>
            <p:cNvSpPr>
              <a:spLocks/>
            </p:cNvSpPr>
            <p:nvPr/>
          </p:nvSpPr>
          <p:spPr bwMode="auto">
            <a:xfrm>
              <a:off x="7745413" y="1381125"/>
              <a:ext cx="22225" cy="20637"/>
            </a:xfrm>
            <a:custGeom>
              <a:avLst/>
              <a:gdLst>
                <a:gd name="T0" fmla="*/ 5 w 5"/>
                <a:gd name="T1" fmla="*/ 2 h 5"/>
                <a:gd name="T2" fmla="*/ 3 w 5"/>
                <a:gd name="T3" fmla="*/ 5 h 5"/>
                <a:gd name="T4" fmla="*/ 0 w 5"/>
                <a:gd name="T5" fmla="*/ 2 h 5"/>
                <a:gd name="T6" fmla="*/ 3 w 5"/>
                <a:gd name="T7" fmla="*/ 0 h 5"/>
                <a:gd name="T8" fmla="*/ 5 w 5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2"/>
                  </a:moveTo>
                  <a:cubicBezTo>
                    <a:pt x="5" y="3"/>
                    <a:pt x="4" y="4"/>
                    <a:pt x="3" y="5"/>
                  </a:cubicBezTo>
                  <a:cubicBezTo>
                    <a:pt x="2" y="5"/>
                    <a:pt x="1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69"/>
            <p:cNvSpPr>
              <a:spLocks/>
            </p:cNvSpPr>
            <p:nvPr/>
          </p:nvSpPr>
          <p:spPr bwMode="auto">
            <a:xfrm>
              <a:off x="7732713" y="1376363"/>
              <a:ext cx="12700" cy="12700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3 h 3"/>
                <a:gd name="T4" fmla="*/ 0 w 3"/>
                <a:gd name="T5" fmla="*/ 1 h 3"/>
                <a:gd name="T6" fmla="*/ 1 w 3"/>
                <a:gd name="T7" fmla="*/ 0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0"/>
            <p:cNvSpPr>
              <a:spLocks/>
            </p:cNvSpPr>
            <p:nvPr/>
          </p:nvSpPr>
          <p:spPr bwMode="auto">
            <a:xfrm>
              <a:off x="7732713" y="1358900"/>
              <a:ext cx="12700" cy="12700"/>
            </a:xfrm>
            <a:custGeom>
              <a:avLst/>
              <a:gdLst>
                <a:gd name="T0" fmla="*/ 3 w 3"/>
                <a:gd name="T1" fmla="*/ 1 h 3"/>
                <a:gd name="T2" fmla="*/ 2 w 3"/>
                <a:gd name="T3" fmla="*/ 3 h 3"/>
                <a:gd name="T4" fmla="*/ 0 w 3"/>
                <a:gd name="T5" fmla="*/ 1 h 3"/>
                <a:gd name="T6" fmla="*/ 2 w 3"/>
                <a:gd name="T7" fmla="*/ 0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1"/>
            <p:cNvSpPr>
              <a:spLocks/>
            </p:cNvSpPr>
            <p:nvPr/>
          </p:nvSpPr>
          <p:spPr bwMode="auto">
            <a:xfrm>
              <a:off x="7724776" y="1343025"/>
              <a:ext cx="12700" cy="12700"/>
            </a:xfrm>
            <a:custGeom>
              <a:avLst/>
              <a:gdLst>
                <a:gd name="T0" fmla="*/ 3 w 3"/>
                <a:gd name="T1" fmla="*/ 2 h 3"/>
                <a:gd name="T2" fmla="*/ 1 w 3"/>
                <a:gd name="T3" fmla="*/ 3 h 3"/>
                <a:gd name="T4" fmla="*/ 0 w 3"/>
                <a:gd name="T5" fmla="*/ 2 h 3"/>
                <a:gd name="T6" fmla="*/ 1 w 3"/>
                <a:gd name="T7" fmla="*/ 0 h 3"/>
                <a:gd name="T8" fmla="*/ 3 w 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2"/>
            <p:cNvSpPr>
              <a:spLocks/>
            </p:cNvSpPr>
            <p:nvPr/>
          </p:nvSpPr>
          <p:spPr bwMode="auto">
            <a:xfrm>
              <a:off x="7732713" y="1397000"/>
              <a:ext cx="12700" cy="12700"/>
            </a:xfrm>
            <a:custGeom>
              <a:avLst/>
              <a:gdLst>
                <a:gd name="T0" fmla="*/ 3 w 3"/>
                <a:gd name="T1" fmla="*/ 2 h 3"/>
                <a:gd name="T2" fmla="*/ 1 w 3"/>
                <a:gd name="T3" fmla="*/ 3 h 3"/>
                <a:gd name="T4" fmla="*/ 0 w 3"/>
                <a:gd name="T5" fmla="*/ 2 h 3"/>
                <a:gd name="T6" fmla="*/ 1 w 3"/>
                <a:gd name="T7" fmla="*/ 0 h 3"/>
                <a:gd name="T8" fmla="*/ 3 w 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3"/>
                    <a:pt x="2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3" y="2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3"/>
            <p:cNvSpPr>
              <a:spLocks/>
            </p:cNvSpPr>
            <p:nvPr/>
          </p:nvSpPr>
          <p:spPr bwMode="auto">
            <a:xfrm>
              <a:off x="7745413" y="1401763"/>
              <a:ext cx="12700" cy="12700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3 h 3"/>
                <a:gd name="T4" fmla="*/ 0 w 3"/>
                <a:gd name="T5" fmla="*/ 2 h 3"/>
                <a:gd name="T6" fmla="*/ 1 w 3"/>
                <a:gd name="T7" fmla="*/ 0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74"/>
            <p:cNvSpPr>
              <a:spLocks/>
            </p:cNvSpPr>
            <p:nvPr/>
          </p:nvSpPr>
          <p:spPr bwMode="auto">
            <a:xfrm>
              <a:off x="7737476" y="1431925"/>
              <a:ext cx="12700" cy="12700"/>
            </a:xfrm>
            <a:custGeom>
              <a:avLst/>
              <a:gdLst>
                <a:gd name="T0" fmla="*/ 3 w 3"/>
                <a:gd name="T1" fmla="*/ 1 h 3"/>
                <a:gd name="T2" fmla="*/ 2 w 3"/>
                <a:gd name="T3" fmla="*/ 3 h 3"/>
                <a:gd name="T4" fmla="*/ 0 w 3"/>
                <a:gd name="T5" fmla="*/ 1 h 3"/>
                <a:gd name="T6" fmla="*/ 2 w 3"/>
                <a:gd name="T7" fmla="*/ 0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75"/>
            <p:cNvSpPr>
              <a:spLocks/>
            </p:cNvSpPr>
            <p:nvPr/>
          </p:nvSpPr>
          <p:spPr bwMode="auto">
            <a:xfrm>
              <a:off x="7727951" y="1419225"/>
              <a:ext cx="14288" cy="12700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3 h 3"/>
                <a:gd name="T4" fmla="*/ 0 w 3"/>
                <a:gd name="T5" fmla="*/ 1 h 3"/>
                <a:gd name="T6" fmla="*/ 1 w 3"/>
                <a:gd name="T7" fmla="*/ 0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76"/>
            <p:cNvSpPr>
              <a:spLocks/>
            </p:cNvSpPr>
            <p:nvPr/>
          </p:nvSpPr>
          <p:spPr bwMode="auto">
            <a:xfrm>
              <a:off x="7724776" y="1436688"/>
              <a:ext cx="12700" cy="15875"/>
            </a:xfrm>
            <a:custGeom>
              <a:avLst/>
              <a:gdLst>
                <a:gd name="T0" fmla="*/ 3 w 3"/>
                <a:gd name="T1" fmla="*/ 2 h 4"/>
                <a:gd name="T2" fmla="*/ 2 w 3"/>
                <a:gd name="T3" fmla="*/ 3 h 4"/>
                <a:gd name="T4" fmla="*/ 0 w 3"/>
                <a:gd name="T5" fmla="*/ 2 h 4"/>
                <a:gd name="T6" fmla="*/ 1 w 3"/>
                <a:gd name="T7" fmla="*/ 1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2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77"/>
            <p:cNvSpPr>
              <a:spLocks/>
            </p:cNvSpPr>
            <p:nvPr/>
          </p:nvSpPr>
          <p:spPr bwMode="auto">
            <a:xfrm>
              <a:off x="7715251" y="1457325"/>
              <a:ext cx="12700" cy="12700"/>
            </a:xfrm>
            <a:custGeom>
              <a:avLst/>
              <a:gdLst>
                <a:gd name="T0" fmla="*/ 3 w 3"/>
                <a:gd name="T1" fmla="*/ 1 h 3"/>
                <a:gd name="T2" fmla="*/ 2 w 3"/>
                <a:gd name="T3" fmla="*/ 3 h 3"/>
                <a:gd name="T4" fmla="*/ 1 w 3"/>
                <a:gd name="T5" fmla="*/ 1 h 3"/>
                <a:gd name="T6" fmla="*/ 2 w 3"/>
                <a:gd name="T7" fmla="*/ 0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78"/>
            <p:cNvSpPr>
              <a:spLocks/>
            </p:cNvSpPr>
            <p:nvPr/>
          </p:nvSpPr>
          <p:spPr bwMode="auto">
            <a:xfrm>
              <a:off x="7727951" y="1792288"/>
              <a:ext cx="14288" cy="14287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3 h 3"/>
                <a:gd name="T4" fmla="*/ 0 w 3"/>
                <a:gd name="T5" fmla="*/ 2 h 3"/>
                <a:gd name="T6" fmla="*/ 1 w 3"/>
                <a:gd name="T7" fmla="*/ 0 h 3"/>
                <a:gd name="T8" fmla="*/ 2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79"/>
            <p:cNvSpPr>
              <a:spLocks/>
            </p:cNvSpPr>
            <p:nvPr/>
          </p:nvSpPr>
          <p:spPr bwMode="auto">
            <a:xfrm>
              <a:off x="7732713" y="2043113"/>
              <a:ext cx="12700" cy="14287"/>
            </a:xfrm>
            <a:custGeom>
              <a:avLst/>
              <a:gdLst>
                <a:gd name="T0" fmla="*/ 3 w 3"/>
                <a:gd name="T1" fmla="*/ 1 h 3"/>
                <a:gd name="T2" fmla="*/ 2 w 3"/>
                <a:gd name="T3" fmla="*/ 3 h 3"/>
                <a:gd name="T4" fmla="*/ 0 w 3"/>
                <a:gd name="T5" fmla="*/ 1 h 3"/>
                <a:gd name="T6" fmla="*/ 1 w 3"/>
                <a:gd name="T7" fmla="*/ 0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2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0"/>
            <p:cNvSpPr>
              <a:spLocks/>
            </p:cNvSpPr>
            <p:nvPr/>
          </p:nvSpPr>
          <p:spPr bwMode="auto">
            <a:xfrm>
              <a:off x="7737476" y="2065338"/>
              <a:ext cx="12700" cy="12700"/>
            </a:xfrm>
            <a:custGeom>
              <a:avLst/>
              <a:gdLst>
                <a:gd name="T0" fmla="*/ 3 w 3"/>
                <a:gd name="T1" fmla="*/ 1 h 3"/>
                <a:gd name="T2" fmla="*/ 2 w 3"/>
                <a:gd name="T3" fmla="*/ 3 h 3"/>
                <a:gd name="T4" fmla="*/ 0 w 3"/>
                <a:gd name="T5" fmla="*/ 2 h 3"/>
                <a:gd name="T6" fmla="*/ 2 w 3"/>
                <a:gd name="T7" fmla="*/ 0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1"/>
            <p:cNvSpPr>
              <a:spLocks/>
            </p:cNvSpPr>
            <p:nvPr/>
          </p:nvSpPr>
          <p:spPr bwMode="auto">
            <a:xfrm>
              <a:off x="7745413" y="2090738"/>
              <a:ext cx="12700" cy="12700"/>
            </a:xfrm>
            <a:custGeom>
              <a:avLst/>
              <a:gdLst>
                <a:gd name="T0" fmla="*/ 3 w 3"/>
                <a:gd name="T1" fmla="*/ 1 h 3"/>
                <a:gd name="T2" fmla="*/ 2 w 3"/>
                <a:gd name="T3" fmla="*/ 3 h 3"/>
                <a:gd name="T4" fmla="*/ 0 w 3"/>
                <a:gd name="T5" fmla="*/ 1 h 3"/>
                <a:gd name="T6" fmla="*/ 1 w 3"/>
                <a:gd name="T7" fmla="*/ 0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82"/>
            <p:cNvSpPr>
              <a:spLocks/>
            </p:cNvSpPr>
            <p:nvPr/>
          </p:nvSpPr>
          <p:spPr bwMode="auto">
            <a:xfrm>
              <a:off x="7750176" y="2116138"/>
              <a:ext cx="12700" cy="12700"/>
            </a:xfrm>
            <a:custGeom>
              <a:avLst/>
              <a:gdLst>
                <a:gd name="T0" fmla="*/ 3 w 3"/>
                <a:gd name="T1" fmla="*/ 1 h 3"/>
                <a:gd name="T2" fmla="*/ 2 w 3"/>
                <a:gd name="T3" fmla="*/ 3 h 3"/>
                <a:gd name="T4" fmla="*/ 0 w 3"/>
                <a:gd name="T5" fmla="*/ 1 h 3"/>
                <a:gd name="T6" fmla="*/ 2 w 3"/>
                <a:gd name="T7" fmla="*/ 0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1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83"/>
            <p:cNvSpPr>
              <a:spLocks/>
            </p:cNvSpPr>
            <p:nvPr/>
          </p:nvSpPr>
          <p:spPr bwMode="auto">
            <a:xfrm>
              <a:off x="7758113" y="2136775"/>
              <a:ext cx="12700" cy="12700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3 h 3"/>
                <a:gd name="T4" fmla="*/ 0 w 3"/>
                <a:gd name="T5" fmla="*/ 2 h 3"/>
                <a:gd name="T6" fmla="*/ 1 w 3"/>
                <a:gd name="T7" fmla="*/ 0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84"/>
            <p:cNvSpPr>
              <a:spLocks/>
            </p:cNvSpPr>
            <p:nvPr/>
          </p:nvSpPr>
          <p:spPr bwMode="auto">
            <a:xfrm>
              <a:off x="7762876" y="2159000"/>
              <a:ext cx="12700" cy="12700"/>
            </a:xfrm>
            <a:custGeom>
              <a:avLst/>
              <a:gdLst>
                <a:gd name="T0" fmla="*/ 3 w 3"/>
                <a:gd name="T1" fmla="*/ 1 h 3"/>
                <a:gd name="T2" fmla="*/ 2 w 3"/>
                <a:gd name="T3" fmla="*/ 3 h 3"/>
                <a:gd name="T4" fmla="*/ 0 w 3"/>
                <a:gd name="T5" fmla="*/ 2 h 3"/>
                <a:gd name="T6" fmla="*/ 2 w 3"/>
                <a:gd name="T7" fmla="*/ 0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85"/>
            <p:cNvSpPr>
              <a:spLocks/>
            </p:cNvSpPr>
            <p:nvPr/>
          </p:nvSpPr>
          <p:spPr bwMode="auto">
            <a:xfrm>
              <a:off x="7770813" y="2179638"/>
              <a:ext cx="12700" cy="12700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3 h 3"/>
                <a:gd name="T4" fmla="*/ 0 w 3"/>
                <a:gd name="T5" fmla="*/ 1 h 3"/>
                <a:gd name="T6" fmla="*/ 1 w 3"/>
                <a:gd name="T7" fmla="*/ 0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86"/>
            <p:cNvSpPr>
              <a:spLocks/>
            </p:cNvSpPr>
            <p:nvPr/>
          </p:nvSpPr>
          <p:spPr bwMode="auto">
            <a:xfrm>
              <a:off x="7775576" y="2205038"/>
              <a:ext cx="12700" cy="12700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3 h 3"/>
                <a:gd name="T4" fmla="*/ 0 w 3"/>
                <a:gd name="T5" fmla="*/ 2 h 3"/>
                <a:gd name="T6" fmla="*/ 1 w 3"/>
                <a:gd name="T7" fmla="*/ 0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87"/>
            <p:cNvSpPr>
              <a:spLocks/>
            </p:cNvSpPr>
            <p:nvPr/>
          </p:nvSpPr>
          <p:spPr bwMode="auto">
            <a:xfrm>
              <a:off x="7780338" y="2230438"/>
              <a:ext cx="12700" cy="12700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2 h 3"/>
                <a:gd name="T4" fmla="*/ 0 w 3"/>
                <a:gd name="T5" fmla="*/ 1 h 3"/>
                <a:gd name="T6" fmla="*/ 1 w 3"/>
                <a:gd name="T7" fmla="*/ 0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2"/>
                    <a:pt x="1" y="2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3" y="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88"/>
            <p:cNvSpPr>
              <a:spLocks/>
            </p:cNvSpPr>
            <p:nvPr/>
          </p:nvSpPr>
          <p:spPr bwMode="auto">
            <a:xfrm>
              <a:off x="7775576" y="2252663"/>
              <a:ext cx="12700" cy="12700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3 h 3"/>
                <a:gd name="T4" fmla="*/ 0 w 3"/>
                <a:gd name="T5" fmla="*/ 2 h 3"/>
                <a:gd name="T6" fmla="*/ 2 w 3"/>
                <a:gd name="T7" fmla="*/ 0 h 3"/>
                <a:gd name="T8" fmla="*/ 3 w 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89"/>
            <p:cNvSpPr>
              <a:spLocks/>
            </p:cNvSpPr>
            <p:nvPr/>
          </p:nvSpPr>
          <p:spPr bwMode="auto">
            <a:xfrm>
              <a:off x="7770813" y="2281238"/>
              <a:ext cx="12700" cy="12700"/>
            </a:xfrm>
            <a:custGeom>
              <a:avLst/>
              <a:gdLst>
                <a:gd name="T0" fmla="*/ 3 w 3"/>
                <a:gd name="T1" fmla="*/ 1 h 3"/>
                <a:gd name="T2" fmla="*/ 2 w 3"/>
                <a:gd name="T3" fmla="*/ 2 h 3"/>
                <a:gd name="T4" fmla="*/ 0 w 3"/>
                <a:gd name="T5" fmla="*/ 1 h 3"/>
                <a:gd name="T6" fmla="*/ 2 w 3"/>
                <a:gd name="T7" fmla="*/ 0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1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0"/>
            <p:cNvSpPr>
              <a:spLocks/>
            </p:cNvSpPr>
            <p:nvPr/>
          </p:nvSpPr>
          <p:spPr bwMode="auto">
            <a:xfrm>
              <a:off x="7762876" y="2303463"/>
              <a:ext cx="17463" cy="12700"/>
            </a:xfrm>
            <a:custGeom>
              <a:avLst/>
              <a:gdLst>
                <a:gd name="T0" fmla="*/ 3 w 4"/>
                <a:gd name="T1" fmla="*/ 2 h 3"/>
                <a:gd name="T2" fmla="*/ 2 w 4"/>
                <a:gd name="T3" fmla="*/ 3 h 3"/>
                <a:gd name="T4" fmla="*/ 1 w 4"/>
                <a:gd name="T5" fmla="*/ 2 h 3"/>
                <a:gd name="T6" fmla="*/ 2 w 4"/>
                <a:gd name="T7" fmla="*/ 0 h 3"/>
                <a:gd name="T8" fmla="*/ 3 w 4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4" y="2"/>
                    <a:pt x="3" y="3"/>
                    <a:pt x="2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1"/>
            <p:cNvSpPr>
              <a:spLocks/>
            </p:cNvSpPr>
            <p:nvPr/>
          </p:nvSpPr>
          <p:spPr bwMode="auto">
            <a:xfrm>
              <a:off x="7727951" y="1614488"/>
              <a:ext cx="17463" cy="20637"/>
            </a:xfrm>
            <a:custGeom>
              <a:avLst/>
              <a:gdLst>
                <a:gd name="T0" fmla="*/ 4 w 4"/>
                <a:gd name="T1" fmla="*/ 2 h 5"/>
                <a:gd name="T2" fmla="*/ 2 w 4"/>
                <a:gd name="T3" fmla="*/ 5 h 5"/>
                <a:gd name="T4" fmla="*/ 0 w 4"/>
                <a:gd name="T5" fmla="*/ 3 h 5"/>
                <a:gd name="T6" fmla="*/ 2 w 4"/>
                <a:gd name="T7" fmla="*/ 0 h 5"/>
                <a:gd name="T8" fmla="*/ 4 w 4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0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92"/>
            <p:cNvSpPr>
              <a:spLocks/>
            </p:cNvSpPr>
            <p:nvPr/>
          </p:nvSpPr>
          <p:spPr bwMode="auto">
            <a:xfrm>
              <a:off x="7732713" y="1635125"/>
              <a:ext cx="17463" cy="17462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93"/>
            <p:cNvSpPr>
              <a:spLocks/>
            </p:cNvSpPr>
            <p:nvPr/>
          </p:nvSpPr>
          <p:spPr bwMode="auto">
            <a:xfrm>
              <a:off x="7818438" y="1771650"/>
              <a:ext cx="12700" cy="17462"/>
            </a:xfrm>
            <a:custGeom>
              <a:avLst/>
              <a:gdLst>
                <a:gd name="T0" fmla="*/ 3 w 3"/>
                <a:gd name="T1" fmla="*/ 1 h 4"/>
                <a:gd name="T2" fmla="*/ 2 w 3"/>
                <a:gd name="T3" fmla="*/ 3 h 4"/>
                <a:gd name="T4" fmla="*/ 0 w 3"/>
                <a:gd name="T5" fmla="*/ 2 h 4"/>
                <a:gd name="T6" fmla="*/ 1 w 3"/>
                <a:gd name="T7" fmla="*/ 0 h 4"/>
                <a:gd name="T8" fmla="*/ 3 w 3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1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94"/>
            <p:cNvSpPr>
              <a:spLocks/>
            </p:cNvSpPr>
            <p:nvPr/>
          </p:nvSpPr>
          <p:spPr bwMode="auto">
            <a:xfrm>
              <a:off x="7775576" y="1784350"/>
              <a:ext cx="12700" cy="12700"/>
            </a:xfrm>
            <a:custGeom>
              <a:avLst/>
              <a:gdLst>
                <a:gd name="T0" fmla="*/ 3 w 3"/>
                <a:gd name="T1" fmla="*/ 1 h 3"/>
                <a:gd name="T2" fmla="*/ 2 w 3"/>
                <a:gd name="T3" fmla="*/ 3 h 3"/>
                <a:gd name="T4" fmla="*/ 0 w 3"/>
                <a:gd name="T5" fmla="*/ 2 h 3"/>
                <a:gd name="T6" fmla="*/ 2 w 3"/>
                <a:gd name="T7" fmla="*/ 0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95"/>
            <p:cNvSpPr>
              <a:spLocks/>
            </p:cNvSpPr>
            <p:nvPr/>
          </p:nvSpPr>
          <p:spPr bwMode="auto">
            <a:xfrm>
              <a:off x="7793038" y="1779588"/>
              <a:ext cx="12700" cy="12700"/>
            </a:xfrm>
            <a:custGeom>
              <a:avLst/>
              <a:gdLst>
                <a:gd name="T0" fmla="*/ 3 w 3"/>
                <a:gd name="T1" fmla="*/ 1 h 3"/>
                <a:gd name="T2" fmla="*/ 2 w 3"/>
                <a:gd name="T3" fmla="*/ 3 h 3"/>
                <a:gd name="T4" fmla="*/ 0 w 3"/>
                <a:gd name="T5" fmla="*/ 2 h 3"/>
                <a:gd name="T6" fmla="*/ 2 w 3"/>
                <a:gd name="T7" fmla="*/ 0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96"/>
            <p:cNvSpPr>
              <a:spLocks/>
            </p:cNvSpPr>
            <p:nvPr/>
          </p:nvSpPr>
          <p:spPr bwMode="auto">
            <a:xfrm>
              <a:off x="7745413" y="1792288"/>
              <a:ext cx="12700" cy="14287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3 h 3"/>
                <a:gd name="T4" fmla="*/ 0 w 3"/>
                <a:gd name="T5" fmla="*/ 1 h 3"/>
                <a:gd name="T6" fmla="*/ 1 w 3"/>
                <a:gd name="T7" fmla="*/ 0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2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97"/>
            <p:cNvSpPr>
              <a:spLocks/>
            </p:cNvSpPr>
            <p:nvPr/>
          </p:nvSpPr>
          <p:spPr bwMode="auto">
            <a:xfrm>
              <a:off x="7737476" y="1652588"/>
              <a:ext cx="12700" cy="12700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3 h 3"/>
                <a:gd name="T4" fmla="*/ 0 w 3"/>
                <a:gd name="T5" fmla="*/ 2 h 3"/>
                <a:gd name="T6" fmla="*/ 2 w 3"/>
                <a:gd name="T7" fmla="*/ 1 h 3"/>
                <a:gd name="T8" fmla="*/ 3 w 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98"/>
            <p:cNvSpPr>
              <a:spLocks/>
            </p:cNvSpPr>
            <p:nvPr/>
          </p:nvSpPr>
          <p:spPr bwMode="auto">
            <a:xfrm>
              <a:off x="7762876" y="1789113"/>
              <a:ext cx="12700" cy="12700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3 h 3"/>
                <a:gd name="T4" fmla="*/ 0 w 3"/>
                <a:gd name="T5" fmla="*/ 2 h 3"/>
                <a:gd name="T6" fmla="*/ 1 w 3"/>
                <a:gd name="T7" fmla="*/ 0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3" y="1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2" name="组合 291"/>
          <p:cNvGrpSpPr/>
          <p:nvPr/>
        </p:nvGrpSpPr>
        <p:grpSpPr>
          <a:xfrm>
            <a:off x="8073276" y="2420543"/>
            <a:ext cx="2254250" cy="3128963"/>
            <a:chOff x="9197976" y="1117600"/>
            <a:chExt cx="2254250" cy="3128963"/>
          </a:xfrm>
        </p:grpSpPr>
        <p:sp>
          <p:nvSpPr>
            <p:cNvPr id="107" name="Freeform 99"/>
            <p:cNvSpPr>
              <a:spLocks/>
            </p:cNvSpPr>
            <p:nvPr/>
          </p:nvSpPr>
          <p:spPr bwMode="auto">
            <a:xfrm>
              <a:off x="10321926" y="3748088"/>
              <a:ext cx="336550" cy="212725"/>
            </a:xfrm>
            <a:custGeom>
              <a:avLst/>
              <a:gdLst>
                <a:gd name="T0" fmla="*/ 69 w 79"/>
                <a:gd name="T1" fmla="*/ 1 h 50"/>
                <a:gd name="T2" fmla="*/ 59 w 79"/>
                <a:gd name="T3" fmla="*/ 6 h 50"/>
                <a:gd name="T4" fmla="*/ 48 w 79"/>
                <a:gd name="T5" fmla="*/ 10 h 50"/>
                <a:gd name="T6" fmla="*/ 42 w 79"/>
                <a:gd name="T7" fmla="*/ 12 h 50"/>
                <a:gd name="T8" fmla="*/ 21 w 79"/>
                <a:gd name="T9" fmla="*/ 33 h 50"/>
                <a:gd name="T10" fmla="*/ 1 w 79"/>
                <a:gd name="T11" fmla="*/ 47 h 50"/>
                <a:gd name="T12" fmla="*/ 23 w 79"/>
                <a:gd name="T13" fmla="*/ 42 h 50"/>
                <a:gd name="T14" fmla="*/ 56 w 79"/>
                <a:gd name="T15" fmla="*/ 28 h 50"/>
                <a:gd name="T16" fmla="*/ 56 w 79"/>
                <a:gd name="T17" fmla="*/ 24 h 50"/>
                <a:gd name="T18" fmla="*/ 62 w 79"/>
                <a:gd name="T19" fmla="*/ 16 h 50"/>
                <a:gd name="T20" fmla="*/ 67 w 79"/>
                <a:gd name="T21" fmla="*/ 21 h 50"/>
                <a:gd name="T22" fmla="*/ 77 w 79"/>
                <a:gd name="T23" fmla="*/ 16 h 50"/>
                <a:gd name="T24" fmla="*/ 76 w 79"/>
                <a:gd name="T25" fmla="*/ 10 h 50"/>
                <a:gd name="T26" fmla="*/ 69 w 79"/>
                <a:gd name="T27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50">
                  <a:moveTo>
                    <a:pt x="69" y="1"/>
                  </a:moveTo>
                  <a:cubicBezTo>
                    <a:pt x="66" y="0"/>
                    <a:pt x="62" y="5"/>
                    <a:pt x="59" y="6"/>
                  </a:cubicBezTo>
                  <a:cubicBezTo>
                    <a:pt x="55" y="7"/>
                    <a:pt x="51" y="9"/>
                    <a:pt x="48" y="10"/>
                  </a:cubicBezTo>
                  <a:cubicBezTo>
                    <a:pt x="46" y="10"/>
                    <a:pt x="43" y="11"/>
                    <a:pt x="42" y="12"/>
                  </a:cubicBezTo>
                  <a:cubicBezTo>
                    <a:pt x="37" y="19"/>
                    <a:pt x="29" y="24"/>
                    <a:pt x="21" y="33"/>
                  </a:cubicBezTo>
                  <a:cubicBezTo>
                    <a:pt x="14" y="39"/>
                    <a:pt x="0" y="45"/>
                    <a:pt x="1" y="47"/>
                  </a:cubicBezTo>
                  <a:cubicBezTo>
                    <a:pt x="1" y="50"/>
                    <a:pt x="14" y="45"/>
                    <a:pt x="23" y="42"/>
                  </a:cubicBezTo>
                  <a:cubicBezTo>
                    <a:pt x="38" y="36"/>
                    <a:pt x="46" y="33"/>
                    <a:pt x="56" y="28"/>
                  </a:cubicBezTo>
                  <a:cubicBezTo>
                    <a:pt x="57" y="28"/>
                    <a:pt x="56" y="25"/>
                    <a:pt x="56" y="24"/>
                  </a:cubicBezTo>
                  <a:cubicBezTo>
                    <a:pt x="56" y="20"/>
                    <a:pt x="58" y="16"/>
                    <a:pt x="62" y="16"/>
                  </a:cubicBezTo>
                  <a:cubicBezTo>
                    <a:pt x="65" y="16"/>
                    <a:pt x="65" y="20"/>
                    <a:pt x="67" y="21"/>
                  </a:cubicBezTo>
                  <a:cubicBezTo>
                    <a:pt x="71" y="22"/>
                    <a:pt x="74" y="18"/>
                    <a:pt x="77" y="16"/>
                  </a:cubicBezTo>
                  <a:cubicBezTo>
                    <a:pt x="79" y="14"/>
                    <a:pt x="77" y="13"/>
                    <a:pt x="76" y="10"/>
                  </a:cubicBezTo>
                  <a:cubicBezTo>
                    <a:pt x="75" y="8"/>
                    <a:pt x="69" y="1"/>
                    <a:pt x="69" y="1"/>
                  </a:cubicBezTo>
                  <a:close/>
                </a:path>
              </a:pathLst>
            </a:custGeom>
            <a:solidFill>
              <a:srgbClr val="2F13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0"/>
            <p:cNvSpPr>
              <a:spLocks/>
            </p:cNvSpPr>
            <p:nvPr/>
          </p:nvSpPr>
          <p:spPr bwMode="auto">
            <a:xfrm>
              <a:off x="10240963" y="2443163"/>
              <a:ext cx="407988" cy="1382712"/>
            </a:xfrm>
            <a:custGeom>
              <a:avLst/>
              <a:gdLst>
                <a:gd name="T0" fmla="*/ 30 w 96"/>
                <a:gd name="T1" fmla="*/ 22 h 325"/>
                <a:gd name="T2" fmla="*/ 28 w 96"/>
                <a:gd name="T3" fmla="*/ 28 h 325"/>
                <a:gd name="T4" fmla="*/ 33 w 96"/>
                <a:gd name="T5" fmla="*/ 46 h 325"/>
                <a:gd name="T6" fmla="*/ 23 w 96"/>
                <a:gd name="T7" fmla="*/ 92 h 325"/>
                <a:gd name="T8" fmla="*/ 7 w 96"/>
                <a:gd name="T9" fmla="*/ 141 h 325"/>
                <a:gd name="T10" fmla="*/ 2 w 96"/>
                <a:gd name="T11" fmla="*/ 159 h 325"/>
                <a:gd name="T12" fmla="*/ 52 w 96"/>
                <a:gd name="T13" fmla="*/ 304 h 325"/>
                <a:gd name="T14" fmla="*/ 57 w 96"/>
                <a:gd name="T15" fmla="*/ 322 h 325"/>
                <a:gd name="T16" fmla="*/ 96 w 96"/>
                <a:gd name="T17" fmla="*/ 305 h 325"/>
                <a:gd name="T18" fmla="*/ 79 w 96"/>
                <a:gd name="T19" fmla="*/ 268 h 325"/>
                <a:gd name="T20" fmla="*/ 35 w 96"/>
                <a:gd name="T21" fmla="*/ 165 h 325"/>
                <a:gd name="T22" fmla="*/ 45 w 96"/>
                <a:gd name="T23" fmla="*/ 124 h 325"/>
                <a:gd name="T24" fmla="*/ 77 w 96"/>
                <a:gd name="T25" fmla="*/ 51 h 325"/>
                <a:gd name="T26" fmla="*/ 65 w 96"/>
                <a:gd name="T27" fmla="*/ 7 h 325"/>
                <a:gd name="T28" fmla="*/ 30 w 96"/>
                <a:gd name="T29" fmla="*/ 22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325">
                  <a:moveTo>
                    <a:pt x="30" y="22"/>
                  </a:moveTo>
                  <a:cubicBezTo>
                    <a:pt x="29" y="24"/>
                    <a:pt x="28" y="26"/>
                    <a:pt x="28" y="28"/>
                  </a:cubicBezTo>
                  <a:cubicBezTo>
                    <a:pt x="26" y="34"/>
                    <a:pt x="32" y="39"/>
                    <a:pt x="33" y="46"/>
                  </a:cubicBezTo>
                  <a:cubicBezTo>
                    <a:pt x="34" y="60"/>
                    <a:pt x="28" y="79"/>
                    <a:pt x="23" y="92"/>
                  </a:cubicBezTo>
                  <a:cubicBezTo>
                    <a:pt x="17" y="108"/>
                    <a:pt x="13" y="125"/>
                    <a:pt x="7" y="141"/>
                  </a:cubicBezTo>
                  <a:cubicBezTo>
                    <a:pt x="4" y="147"/>
                    <a:pt x="0" y="153"/>
                    <a:pt x="2" y="159"/>
                  </a:cubicBezTo>
                  <a:cubicBezTo>
                    <a:pt x="4" y="167"/>
                    <a:pt x="45" y="278"/>
                    <a:pt x="52" y="304"/>
                  </a:cubicBezTo>
                  <a:cubicBezTo>
                    <a:pt x="54" y="310"/>
                    <a:pt x="55" y="316"/>
                    <a:pt x="57" y="322"/>
                  </a:cubicBezTo>
                  <a:cubicBezTo>
                    <a:pt x="57" y="325"/>
                    <a:pt x="86" y="311"/>
                    <a:pt x="96" y="305"/>
                  </a:cubicBezTo>
                  <a:cubicBezTo>
                    <a:pt x="91" y="292"/>
                    <a:pt x="84" y="280"/>
                    <a:pt x="79" y="268"/>
                  </a:cubicBezTo>
                  <a:cubicBezTo>
                    <a:pt x="71" y="251"/>
                    <a:pt x="37" y="169"/>
                    <a:pt x="35" y="165"/>
                  </a:cubicBezTo>
                  <a:cubicBezTo>
                    <a:pt x="29" y="154"/>
                    <a:pt x="41" y="134"/>
                    <a:pt x="45" y="124"/>
                  </a:cubicBezTo>
                  <a:cubicBezTo>
                    <a:pt x="56" y="100"/>
                    <a:pt x="71" y="76"/>
                    <a:pt x="77" y="51"/>
                  </a:cubicBezTo>
                  <a:cubicBezTo>
                    <a:pt x="80" y="40"/>
                    <a:pt x="75" y="15"/>
                    <a:pt x="65" y="7"/>
                  </a:cubicBezTo>
                  <a:cubicBezTo>
                    <a:pt x="57" y="0"/>
                    <a:pt x="37" y="11"/>
                    <a:pt x="30" y="22"/>
                  </a:cubicBezTo>
                  <a:close/>
                </a:path>
              </a:pathLst>
            </a:custGeom>
            <a:solidFill>
              <a:srgbClr val="4F3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1"/>
            <p:cNvSpPr>
              <a:spLocks noEditPoints="1"/>
            </p:cNvSpPr>
            <p:nvPr/>
          </p:nvSpPr>
          <p:spPr bwMode="auto">
            <a:xfrm>
              <a:off x="9197976" y="2754313"/>
              <a:ext cx="1493838" cy="1492250"/>
            </a:xfrm>
            <a:custGeom>
              <a:avLst/>
              <a:gdLst>
                <a:gd name="T0" fmla="*/ 176 w 352"/>
                <a:gd name="T1" fmla="*/ 0 h 351"/>
                <a:gd name="T2" fmla="*/ 0 w 352"/>
                <a:gd name="T3" fmla="*/ 175 h 351"/>
                <a:gd name="T4" fmla="*/ 176 w 352"/>
                <a:gd name="T5" fmla="*/ 351 h 351"/>
                <a:gd name="T6" fmla="*/ 352 w 352"/>
                <a:gd name="T7" fmla="*/ 175 h 351"/>
                <a:gd name="T8" fmla="*/ 176 w 352"/>
                <a:gd name="T9" fmla="*/ 0 h 351"/>
                <a:gd name="T10" fmla="*/ 176 w 352"/>
                <a:gd name="T11" fmla="*/ 338 h 351"/>
                <a:gd name="T12" fmla="*/ 13 w 352"/>
                <a:gd name="T13" fmla="*/ 175 h 351"/>
                <a:gd name="T14" fmla="*/ 176 w 352"/>
                <a:gd name="T15" fmla="*/ 13 h 351"/>
                <a:gd name="T16" fmla="*/ 338 w 352"/>
                <a:gd name="T17" fmla="*/ 175 h 351"/>
                <a:gd name="T18" fmla="*/ 176 w 352"/>
                <a:gd name="T19" fmla="*/ 338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351">
                  <a:moveTo>
                    <a:pt x="176" y="0"/>
                  </a:moveTo>
                  <a:cubicBezTo>
                    <a:pt x="79" y="0"/>
                    <a:pt x="0" y="79"/>
                    <a:pt x="0" y="175"/>
                  </a:cubicBezTo>
                  <a:cubicBezTo>
                    <a:pt x="0" y="272"/>
                    <a:pt x="79" y="351"/>
                    <a:pt x="176" y="351"/>
                  </a:cubicBezTo>
                  <a:cubicBezTo>
                    <a:pt x="273" y="351"/>
                    <a:pt x="352" y="272"/>
                    <a:pt x="352" y="175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176" y="338"/>
                  </a:moveTo>
                  <a:cubicBezTo>
                    <a:pt x="86" y="338"/>
                    <a:pt x="13" y="265"/>
                    <a:pt x="13" y="175"/>
                  </a:cubicBezTo>
                  <a:cubicBezTo>
                    <a:pt x="13" y="86"/>
                    <a:pt x="86" y="13"/>
                    <a:pt x="176" y="13"/>
                  </a:cubicBezTo>
                  <a:cubicBezTo>
                    <a:pt x="265" y="13"/>
                    <a:pt x="338" y="86"/>
                    <a:pt x="338" y="175"/>
                  </a:cubicBezTo>
                  <a:cubicBezTo>
                    <a:pt x="338" y="265"/>
                    <a:pt x="265" y="338"/>
                    <a:pt x="176" y="338"/>
                  </a:cubicBez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02"/>
            <p:cNvSpPr>
              <a:spLocks/>
            </p:cNvSpPr>
            <p:nvPr/>
          </p:nvSpPr>
          <p:spPr bwMode="auto">
            <a:xfrm>
              <a:off x="9931401" y="2792413"/>
              <a:ext cx="30163" cy="1419225"/>
            </a:xfrm>
            <a:custGeom>
              <a:avLst/>
              <a:gdLst>
                <a:gd name="T0" fmla="*/ 16 w 19"/>
                <a:gd name="T1" fmla="*/ 894 h 894"/>
                <a:gd name="T2" fmla="*/ 0 w 19"/>
                <a:gd name="T3" fmla="*/ 894 h 894"/>
                <a:gd name="T4" fmla="*/ 0 w 19"/>
                <a:gd name="T5" fmla="*/ 13 h 894"/>
                <a:gd name="T6" fmla="*/ 19 w 19"/>
                <a:gd name="T7" fmla="*/ 0 h 894"/>
                <a:gd name="T8" fmla="*/ 16 w 19"/>
                <a:gd name="T9" fmla="*/ 894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894">
                  <a:moveTo>
                    <a:pt x="16" y="894"/>
                  </a:moveTo>
                  <a:lnTo>
                    <a:pt x="0" y="894"/>
                  </a:lnTo>
                  <a:lnTo>
                    <a:pt x="0" y="13"/>
                  </a:lnTo>
                  <a:lnTo>
                    <a:pt x="19" y="0"/>
                  </a:lnTo>
                  <a:lnTo>
                    <a:pt x="16" y="894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03"/>
            <p:cNvSpPr>
              <a:spLocks/>
            </p:cNvSpPr>
            <p:nvPr/>
          </p:nvSpPr>
          <p:spPr bwMode="auto">
            <a:xfrm>
              <a:off x="9809163" y="2805113"/>
              <a:ext cx="271463" cy="1398587"/>
            </a:xfrm>
            <a:custGeom>
              <a:avLst/>
              <a:gdLst>
                <a:gd name="T0" fmla="*/ 171 w 171"/>
                <a:gd name="T1" fmla="*/ 878 h 881"/>
                <a:gd name="T2" fmla="*/ 152 w 171"/>
                <a:gd name="T3" fmla="*/ 881 h 881"/>
                <a:gd name="T4" fmla="*/ 0 w 171"/>
                <a:gd name="T5" fmla="*/ 2 h 881"/>
                <a:gd name="T6" fmla="*/ 16 w 171"/>
                <a:gd name="T7" fmla="*/ 0 h 881"/>
                <a:gd name="T8" fmla="*/ 171 w 171"/>
                <a:gd name="T9" fmla="*/ 878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881">
                  <a:moveTo>
                    <a:pt x="171" y="878"/>
                  </a:moveTo>
                  <a:lnTo>
                    <a:pt x="152" y="881"/>
                  </a:lnTo>
                  <a:lnTo>
                    <a:pt x="0" y="2"/>
                  </a:lnTo>
                  <a:lnTo>
                    <a:pt x="16" y="0"/>
                  </a:lnTo>
                  <a:lnTo>
                    <a:pt x="171" y="878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04"/>
            <p:cNvSpPr>
              <a:spLocks/>
            </p:cNvSpPr>
            <p:nvPr/>
          </p:nvSpPr>
          <p:spPr bwMode="auto">
            <a:xfrm>
              <a:off x="9685338" y="2838450"/>
              <a:ext cx="509588" cy="1339850"/>
            </a:xfrm>
            <a:custGeom>
              <a:avLst/>
              <a:gdLst>
                <a:gd name="T0" fmla="*/ 321 w 321"/>
                <a:gd name="T1" fmla="*/ 836 h 844"/>
                <a:gd name="T2" fmla="*/ 305 w 321"/>
                <a:gd name="T3" fmla="*/ 844 h 844"/>
                <a:gd name="T4" fmla="*/ 0 w 321"/>
                <a:gd name="T5" fmla="*/ 6 h 844"/>
                <a:gd name="T6" fmla="*/ 16 w 321"/>
                <a:gd name="T7" fmla="*/ 0 h 844"/>
                <a:gd name="T8" fmla="*/ 321 w 321"/>
                <a:gd name="T9" fmla="*/ 836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1" h="844">
                  <a:moveTo>
                    <a:pt x="321" y="836"/>
                  </a:moveTo>
                  <a:lnTo>
                    <a:pt x="305" y="844"/>
                  </a:lnTo>
                  <a:lnTo>
                    <a:pt x="0" y="6"/>
                  </a:lnTo>
                  <a:lnTo>
                    <a:pt x="16" y="0"/>
                  </a:lnTo>
                  <a:lnTo>
                    <a:pt x="321" y="836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05"/>
            <p:cNvSpPr>
              <a:spLocks/>
            </p:cNvSpPr>
            <p:nvPr/>
          </p:nvSpPr>
          <p:spPr bwMode="auto">
            <a:xfrm>
              <a:off x="9575801" y="2889250"/>
              <a:ext cx="730250" cy="1238250"/>
            </a:xfrm>
            <a:custGeom>
              <a:avLst/>
              <a:gdLst>
                <a:gd name="T0" fmla="*/ 460 w 460"/>
                <a:gd name="T1" fmla="*/ 772 h 780"/>
                <a:gd name="T2" fmla="*/ 444 w 460"/>
                <a:gd name="T3" fmla="*/ 780 h 780"/>
                <a:gd name="T4" fmla="*/ 0 w 460"/>
                <a:gd name="T5" fmla="*/ 8 h 780"/>
                <a:gd name="T6" fmla="*/ 16 w 460"/>
                <a:gd name="T7" fmla="*/ 0 h 780"/>
                <a:gd name="T8" fmla="*/ 460 w 460"/>
                <a:gd name="T9" fmla="*/ 772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" h="780">
                  <a:moveTo>
                    <a:pt x="460" y="772"/>
                  </a:moveTo>
                  <a:lnTo>
                    <a:pt x="444" y="780"/>
                  </a:lnTo>
                  <a:lnTo>
                    <a:pt x="0" y="8"/>
                  </a:lnTo>
                  <a:lnTo>
                    <a:pt x="16" y="0"/>
                  </a:lnTo>
                  <a:lnTo>
                    <a:pt x="460" y="772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06"/>
            <p:cNvSpPr>
              <a:spLocks/>
            </p:cNvSpPr>
            <p:nvPr/>
          </p:nvSpPr>
          <p:spPr bwMode="auto">
            <a:xfrm>
              <a:off x="9486901" y="2967038"/>
              <a:ext cx="915988" cy="1092200"/>
            </a:xfrm>
            <a:custGeom>
              <a:avLst/>
              <a:gdLst>
                <a:gd name="T0" fmla="*/ 577 w 577"/>
                <a:gd name="T1" fmla="*/ 677 h 688"/>
                <a:gd name="T2" fmla="*/ 564 w 577"/>
                <a:gd name="T3" fmla="*/ 688 h 688"/>
                <a:gd name="T4" fmla="*/ 0 w 577"/>
                <a:gd name="T5" fmla="*/ 13 h 688"/>
                <a:gd name="T6" fmla="*/ 13 w 577"/>
                <a:gd name="T7" fmla="*/ 0 h 688"/>
                <a:gd name="T8" fmla="*/ 577 w 577"/>
                <a:gd name="T9" fmla="*/ 677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7" h="688">
                  <a:moveTo>
                    <a:pt x="577" y="677"/>
                  </a:moveTo>
                  <a:lnTo>
                    <a:pt x="564" y="688"/>
                  </a:lnTo>
                  <a:lnTo>
                    <a:pt x="0" y="13"/>
                  </a:lnTo>
                  <a:lnTo>
                    <a:pt x="13" y="0"/>
                  </a:lnTo>
                  <a:lnTo>
                    <a:pt x="577" y="677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7"/>
            <p:cNvSpPr>
              <a:spLocks/>
            </p:cNvSpPr>
            <p:nvPr/>
          </p:nvSpPr>
          <p:spPr bwMode="auto">
            <a:xfrm>
              <a:off x="9401176" y="3051175"/>
              <a:ext cx="1087438" cy="922337"/>
            </a:xfrm>
            <a:custGeom>
              <a:avLst/>
              <a:gdLst>
                <a:gd name="T0" fmla="*/ 685 w 685"/>
                <a:gd name="T1" fmla="*/ 568 h 581"/>
                <a:gd name="T2" fmla="*/ 674 w 685"/>
                <a:gd name="T3" fmla="*/ 581 h 581"/>
                <a:gd name="T4" fmla="*/ 0 w 685"/>
                <a:gd name="T5" fmla="*/ 14 h 581"/>
                <a:gd name="T6" fmla="*/ 11 w 685"/>
                <a:gd name="T7" fmla="*/ 0 h 581"/>
                <a:gd name="T8" fmla="*/ 685 w 685"/>
                <a:gd name="T9" fmla="*/ 568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5" h="581">
                  <a:moveTo>
                    <a:pt x="685" y="568"/>
                  </a:moveTo>
                  <a:lnTo>
                    <a:pt x="674" y="581"/>
                  </a:lnTo>
                  <a:lnTo>
                    <a:pt x="0" y="14"/>
                  </a:lnTo>
                  <a:lnTo>
                    <a:pt x="11" y="0"/>
                  </a:lnTo>
                  <a:lnTo>
                    <a:pt x="685" y="568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08"/>
            <p:cNvSpPr>
              <a:spLocks/>
            </p:cNvSpPr>
            <p:nvPr/>
          </p:nvSpPr>
          <p:spPr bwMode="auto">
            <a:xfrm>
              <a:off x="9332913" y="3152775"/>
              <a:ext cx="1222375" cy="723900"/>
            </a:xfrm>
            <a:custGeom>
              <a:avLst/>
              <a:gdLst>
                <a:gd name="T0" fmla="*/ 770 w 770"/>
                <a:gd name="T1" fmla="*/ 440 h 456"/>
                <a:gd name="T2" fmla="*/ 762 w 770"/>
                <a:gd name="T3" fmla="*/ 456 h 456"/>
                <a:gd name="T4" fmla="*/ 0 w 770"/>
                <a:gd name="T5" fmla="*/ 14 h 456"/>
                <a:gd name="T6" fmla="*/ 8 w 770"/>
                <a:gd name="T7" fmla="*/ 0 h 456"/>
                <a:gd name="T8" fmla="*/ 770 w 770"/>
                <a:gd name="T9" fmla="*/ 44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0" h="456">
                  <a:moveTo>
                    <a:pt x="770" y="440"/>
                  </a:moveTo>
                  <a:lnTo>
                    <a:pt x="762" y="456"/>
                  </a:lnTo>
                  <a:lnTo>
                    <a:pt x="0" y="14"/>
                  </a:lnTo>
                  <a:lnTo>
                    <a:pt x="8" y="0"/>
                  </a:lnTo>
                  <a:lnTo>
                    <a:pt x="770" y="44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09"/>
            <p:cNvSpPr>
              <a:spLocks/>
            </p:cNvSpPr>
            <p:nvPr/>
          </p:nvSpPr>
          <p:spPr bwMode="auto">
            <a:xfrm>
              <a:off x="9282113" y="3259138"/>
              <a:ext cx="1323975" cy="506412"/>
            </a:xfrm>
            <a:custGeom>
              <a:avLst/>
              <a:gdLst>
                <a:gd name="T0" fmla="*/ 834 w 834"/>
                <a:gd name="T1" fmla="*/ 303 h 319"/>
                <a:gd name="T2" fmla="*/ 826 w 834"/>
                <a:gd name="T3" fmla="*/ 319 h 319"/>
                <a:gd name="T4" fmla="*/ 0 w 834"/>
                <a:gd name="T5" fmla="*/ 16 h 319"/>
                <a:gd name="T6" fmla="*/ 6 w 834"/>
                <a:gd name="T7" fmla="*/ 0 h 319"/>
                <a:gd name="T8" fmla="*/ 834 w 834"/>
                <a:gd name="T9" fmla="*/ 303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4" h="319">
                  <a:moveTo>
                    <a:pt x="834" y="303"/>
                  </a:moveTo>
                  <a:lnTo>
                    <a:pt x="826" y="319"/>
                  </a:lnTo>
                  <a:lnTo>
                    <a:pt x="0" y="16"/>
                  </a:lnTo>
                  <a:lnTo>
                    <a:pt x="6" y="0"/>
                  </a:lnTo>
                  <a:lnTo>
                    <a:pt x="834" y="303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0"/>
            <p:cNvSpPr>
              <a:spLocks/>
            </p:cNvSpPr>
            <p:nvPr/>
          </p:nvSpPr>
          <p:spPr bwMode="auto">
            <a:xfrm>
              <a:off x="9251951" y="3378200"/>
              <a:ext cx="1384300" cy="273050"/>
            </a:xfrm>
            <a:custGeom>
              <a:avLst/>
              <a:gdLst>
                <a:gd name="T0" fmla="*/ 872 w 872"/>
                <a:gd name="T1" fmla="*/ 153 h 172"/>
                <a:gd name="T2" fmla="*/ 867 w 872"/>
                <a:gd name="T3" fmla="*/ 172 h 172"/>
                <a:gd name="T4" fmla="*/ 0 w 872"/>
                <a:gd name="T5" fmla="*/ 16 h 172"/>
                <a:gd name="T6" fmla="*/ 3 w 872"/>
                <a:gd name="T7" fmla="*/ 0 h 172"/>
                <a:gd name="T8" fmla="*/ 872 w 872"/>
                <a:gd name="T9" fmla="*/ 153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2" h="172">
                  <a:moveTo>
                    <a:pt x="872" y="153"/>
                  </a:moveTo>
                  <a:lnTo>
                    <a:pt x="867" y="172"/>
                  </a:lnTo>
                  <a:lnTo>
                    <a:pt x="0" y="16"/>
                  </a:lnTo>
                  <a:lnTo>
                    <a:pt x="3" y="0"/>
                  </a:lnTo>
                  <a:lnTo>
                    <a:pt x="872" y="153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111"/>
            <p:cNvSpPr>
              <a:spLocks noChangeArrowheads="1"/>
            </p:cNvSpPr>
            <p:nvPr/>
          </p:nvSpPr>
          <p:spPr bwMode="auto">
            <a:xfrm>
              <a:off x="9244013" y="3497263"/>
              <a:ext cx="1401763" cy="30162"/>
            </a:xfrm>
            <a:prstGeom prst="rect">
              <a:avLst/>
            </a:pr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12"/>
            <p:cNvSpPr>
              <a:spLocks/>
            </p:cNvSpPr>
            <p:nvPr/>
          </p:nvSpPr>
          <p:spPr bwMode="auto">
            <a:xfrm>
              <a:off x="9251951" y="3378200"/>
              <a:ext cx="1384300" cy="273050"/>
            </a:xfrm>
            <a:custGeom>
              <a:avLst/>
              <a:gdLst>
                <a:gd name="T0" fmla="*/ 867 w 872"/>
                <a:gd name="T1" fmla="*/ 0 h 172"/>
                <a:gd name="T2" fmla="*/ 872 w 872"/>
                <a:gd name="T3" fmla="*/ 16 h 172"/>
                <a:gd name="T4" fmla="*/ 3 w 872"/>
                <a:gd name="T5" fmla="*/ 172 h 172"/>
                <a:gd name="T6" fmla="*/ 0 w 872"/>
                <a:gd name="T7" fmla="*/ 153 h 172"/>
                <a:gd name="T8" fmla="*/ 867 w 872"/>
                <a:gd name="T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2" h="172">
                  <a:moveTo>
                    <a:pt x="867" y="0"/>
                  </a:moveTo>
                  <a:lnTo>
                    <a:pt x="872" y="16"/>
                  </a:lnTo>
                  <a:lnTo>
                    <a:pt x="3" y="172"/>
                  </a:lnTo>
                  <a:lnTo>
                    <a:pt x="0" y="153"/>
                  </a:lnTo>
                  <a:lnTo>
                    <a:pt x="867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13"/>
            <p:cNvSpPr>
              <a:spLocks/>
            </p:cNvSpPr>
            <p:nvPr/>
          </p:nvSpPr>
          <p:spPr bwMode="auto">
            <a:xfrm>
              <a:off x="9282113" y="3259138"/>
              <a:ext cx="1323975" cy="506412"/>
            </a:xfrm>
            <a:custGeom>
              <a:avLst/>
              <a:gdLst>
                <a:gd name="T0" fmla="*/ 826 w 834"/>
                <a:gd name="T1" fmla="*/ 0 h 319"/>
                <a:gd name="T2" fmla="*/ 834 w 834"/>
                <a:gd name="T3" fmla="*/ 16 h 319"/>
                <a:gd name="T4" fmla="*/ 6 w 834"/>
                <a:gd name="T5" fmla="*/ 319 h 319"/>
                <a:gd name="T6" fmla="*/ 0 w 834"/>
                <a:gd name="T7" fmla="*/ 303 h 319"/>
                <a:gd name="T8" fmla="*/ 826 w 83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4" h="319">
                  <a:moveTo>
                    <a:pt x="826" y="0"/>
                  </a:moveTo>
                  <a:lnTo>
                    <a:pt x="834" y="16"/>
                  </a:lnTo>
                  <a:lnTo>
                    <a:pt x="6" y="319"/>
                  </a:lnTo>
                  <a:lnTo>
                    <a:pt x="0" y="303"/>
                  </a:lnTo>
                  <a:lnTo>
                    <a:pt x="826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14"/>
            <p:cNvSpPr>
              <a:spLocks/>
            </p:cNvSpPr>
            <p:nvPr/>
          </p:nvSpPr>
          <p:spPr bwMode="auto">
            <a:xfrm>
              <a:off x="9332913" y="3152775"/>
              <a:ext cx="1222375" cy="723900"/>
            </a:xfrm>
            <a:custGeom>
              <a:avLst/>
              <a:gdLst>
                <a:gd name="T0" fmla="*/ 762 w 770"/>
                <a:gd name="T1" fmla="*/ 0 h 456"/>
                <a:gd name="T2" fmla="*/ 770 w 770"/>
                <a:gd name="T3" fmla="*/ 14 h 456"/>
                <a:gd name="T4" fmla="*/ 8 w 770"/>
                <a:gd name="T5" fmla="*/ 456 h 456"/>
                <a:gd name="T6" fmla="*/ 0 w 770"/>
                <a:gd name="T7" fmla="*/ 440 h 456"/>
                <a:gd name="T8" fmla="*/ 762 w 770"/>
                <a:gd name="T9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0" h="456">
                  <a:moveTo>
                    <a:pt x="762" y="0"/>
                  </a:moveTo>
                  <a:lnTo>
                    <a:pt x="770" y="14"/>
                  </a:lnTo>
                  <a:lnTo>
                    <a:pt x="8" y="456"/>
                  </a:lnTo>
                  <a:lnTo>
                    <a:pt x="0" y="440"/>
                  </a:lnTo>
                  <a:lnTo>
                    <a:pt x="762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15"/>
            <p:cNvSpPr>
              <a:spLocks/>
            </p:cNvSpPr>
            <p:nvPr/>
          </p:nvSpPr>
          <p:spPr bwMode="auto">
            <a:xfrm>
              <a:off x="9401176" y="3051175"/>
              <a:ext cx="1087438" cy="922337"/>
            </a:xfrm>
            <a:custGeom>
              <a:avLst/>
              <a:gdLst>
                <a:gd name="T0" fmla="*/ 674 w 685"/>
                <a:gd name="T1" fmla="*/ 0 h 581"/>
                <a:gd name="T2" fmla="*/ 685 w 685"/>
                <a:gd name="T3" fmla="*/ 14 h 581"/>
                <a:gd name="T4" fmla="*/ 11 w 685"/>
                <a:gd name="T5" fmla="*/ 581 h 581"/>
                <a:gd name="T6" fmla="*/ 0 w 685"/>
                <a:gd name="T7" fmla="*/ 568 h 581"/>
                <a:gd name="T8" fmla="*/ 674 w 685"/>
                <a:gd name="T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5" h="581">
                  <a:moveTo>
                    <a:pt x="674" y="0"/>
                  </a:moveTo>
                  <a:lnTo>
                    <a:pt x="685" y="14"/>
                  </a:lnTo>
                  <a:lnTo>
                    <a:pt x="11" y="581"/>
                  </a:lnTo>
                  <a:lnTo>
                    <a:pt x="0" y="568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16"/>
            <p:cNvSpPr>
              <a:spLocks/>
            </p:cNvSpPr>
            <p:nvPr/>
          </p:nvSpPr>
          <p:spPr bwMode="auto">
            <a:xfrm>
              <a:off x="9486901" y="2967038"/>
              <a:ext cx="915988" cy="1092200"/>
            </a:xfrm>
            <a:custGeom>
              <a:avLst/>
              <a:gdLst>
                <a:gd name="T0" fmla="*/ 564 w 577"/>
                <a:gd name="T1" fmla="*/ 0 h 688"/>
                <a:gd name="T2" fmla="*/ 577 w 577"/>
                <a:gd name="T3" fmla="*/ 13 h 688"/>
                <a:gd name="T4" fmla="*/ 13 w 577"/>
                <a:gd name="T5" fmla="*/ 688 h 688"/>
                <a:gd name="T6" fmla="*/ 0 w 577"/>
                <a:gd name="T7" fmla="*/ 677 h 688"/>
                <a:gd name="T8" fmla="*/ 564 w 577"/>
                <a:gd name="T9" fmla="*/ 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7" h="688">
                  <a:moveTo>
                    <a:pt x="564" y="0"/>
                  </a:moveTo>
                  <a:lnTo>
                    <a:pt x="577" y="13"/>
                  </a:lnTo>
                  <a:lnTo>
                    <a:pt x="13" y="688"/>
                  </a:lnTo>
                  <a:lnTo>
                    <a:pt x="0" y="677"/>
                  </a:lnTo>
                  <a:lnTo>
                    <a:pt x="564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17"/>
            <p:cNvSpPr>
              <a:spLocks/>
            </p:cNvSpPr>
            <p:nvPr/>
          </p:nvSpPr>
          <p:spPr bwMode="auto">
            <a:xfrm>
              <a:off x="9583738" y="2886075"/>
              <a:ext cx="730250" cy="1241425"/>
            </a:xfrm>
            <a:custGeom>
              <a:avLst/>
              <a:gdLst>
                <a:gd name="T0" fmla="*/ 444 w 460"/>
                <a:gd name="T1" fmla="*/ 0 h 782"/>
                <a:gd name="T2" fmla="*/ 460 w 460"/>
                <a:gd name="T3" fmla="*/ 8 h 782"/>
                <a:gd name="T4" fmla="*/ 13 w 460"/>
                <a:gd name="T5" fmla="*/ 782 h 782"/>
                <a:gd name="T6" fmla="*/ 0 w 460"/>
                <a:gd name="T7" fmla="*/ 774 h 782"/>
                <a:gd name="T8" fmla="*/ 444 w 460"/>
                <a:gd name="T9" fmla="*/ 0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" h="782">
                  <a:moveTo>
                    <a:pt x="444" y="0"/>
                  </a:moveTo>
                  <a:lnTo>
                    <a:pt x="460" y="8"/>
                  </a:lnTo>
                  <a:lnTo>
                    <a:pt x="13" y="782"/>
                  </a:lnTo>
                  <a:lnTo>
                    <a:pt x="0" y="774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18"/>
            <p:cNvSpPr>
              <a:spLocks/>
            </p:cNvSpPr>
            <p:nvPr/>
          </p:nvSpPr>
          <p:spPr bwMode="auto">
            <a:xfrm>
              <a:off x="9690101" y="2851150"/>
              <a:ext cx="504825" cy="1327150"/>
            </a:xfrm>
            <a:custGeom>
              <a:avLst/>
              <a:gdLst>
                <a:gd name="T0" fmla="*/ 302 w 318"/>
                <a:gd name="T1" fmla="*/ 0 h 836"/>
                <a:gd name="T2" fmla="*/ 318 w 318"/>
                <a:gd name="T3" fmla="*/ 6 h 836"/>
                <a:gd name="T4" fmla="*/ 19 w 318"/>
                <a:gd name="T5" fmla="*/ 836 h 836"/>
                <a:gd name="T6" fmla="*/ 0 w 318"/>
                <a:gd name="T7" fmla="*/ 828 h 836"/>
                <a:gd name="T8" fmla="*/ 302 w 318"/>
                <a:gd name="T9" fmla="*/ 0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836">
                  <a:moveTo>
                    <a:pt x="302" y="0"/>
                  </a:moveTo>
                  <a:lnTo>
                    <a:pt x="318" y="6"/>
                  </a:lnTo>
                  <a:lnTo>
                    <a:pt x="19" y="836"/>
                  </a:lnTo>
                  <a:lnTo>
                    <a:pt x="0" y="828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19"/>
            <p:cNvSpPr>
              <a:spLocks/>
            </p:cNvSpPr>
            <p:nvPr/>
          </p:nvSpPr>
          <p:spPr bwMode="auto">
            <a:xfrm>
              <a:off x="9809163" y="2822575"/>
              <a:ext cx="271463" cy="1381125"/>
            </a:xfrm>
            <a:custGeom>
              <a:avLst/>
              <a:gdLst>
                <a:gd name="T0" fmla="*/ 152 w 171"/>
                <a:gd name="T1" fmla="*/ 0 h 870"/>
                <a:gd name="T2" fmla="*/ 171 w 171"/>
                <a:gd name="T3" fmla="*/ 2 h 870"/>
                <a:gd name="T4" fmla="*/ 18 w 171"/>
                <a:gd name="T5" fmla="*/ 870 h 870"/>
                <a:gd name="T6" fmla="*/ 0 w 171"/>
                <a:gd name="T7" fmla="*/ 867 h 870"/>
                <a:gd name="T8" fmla="*/ 152 w 171"/>
                <a:gd name="T9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870">
                  <a:moveTo>
                    <a:pt x="152" y="0"/>
                  </a:moveTo>
                  <a:lnTo>
                    <a:pt x="171" y="2"/>
                  </a:lnTo>
                  <a:lnTo>
                    <a:pt x="18" y="870"/>
                  </a:lnTo>
                  <a:lnTo>
                    <a:pt x="0" y="867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0"/>
            <p:cNvSpPr>
              <a:spLocks noEditPoints="1"/>
            </p:cNvSpPr>
            <p:nvPr/>
          </p:nvSpPr>
          <p:spPr bwMode="auto">
            <a:xfrm>
              <a:off x="10653713" y="3438525"/>
              <a:ext cx="798513" cy="798512"/>
            </a:xfrm>
            <a:custGeom>
              <a:avLst/>
              <a:gdLst>
                <a:gd name="T0" fmla="*/ 94 w 188"/>
                <a:gd name="T1" fmla="*/ 188 h 188"/>
                <a:gd name="T2" fmla="*/ 0 w 188"/>
                <a:gd name="T3" fmla="*/ 94 h 188"/>
                <a:gd name="T4" fmla="*/ 94 w 188"/>
                <a:gd name="T5" fmla="*/ 0 h 188"/>
                <a:gd name="T6" fmla="*/ 188 w 188"/>
                <a:gd name="T7" fmla="*/ 94 h 188"/>
                <a:gd name="T8" fmla="*/ 94 w 188"/>
                <a:gd name="T9" fmla="*/ 188 h 188"/>
                <a:gd name="T10" fmla="*/ 94 w 188"/>
                <a:gd name="T11" fmla="*/ 12 h 188"/>
                <a:gd name="T12" fmla="*/ 12 w 188"/>
                <a:gd name="T13" fmla="*/ 94 h 188"/>
                <a:gd name="T14" fmla="*/ 94 w 188"/>
                <a:gd name="T15" fmla="*/ 176 h 188"/>
                <a:gd name="T16" fmla="*/ 177 w 188"/>
                <a:gd name="T17" fmla="*/ 94 h 188"/>
                <a:gd name="T18" fmla="*/ 94 w 188"/>
                <a:gd name="T19" fmla="*/ 1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94" y="188"/>
                  </a:moveTo>
                  <a:cubicBezTo>
                    <a:pt x="43" y="188"/>
                    <a:pt x="0" y="146"/>
                    <a:pt x="0" y="94"/>
                  </a:cubicBezTo>
                  <a:cubicBezTo>
                    <a:pt x="0" y="42"/>
                    <a:pt x="43" y="0"/>
                    <a:pt x="94" y="0"/>
                  </a:cubicBezTo>
                  <a:cubicBezTo>
                    <a:pt x="146" y="0"/>
                    <a:pt x="188" y="42"/>
                    <a:pt x="188" y="94"/>
                  </a:cubicBezTo>
                  <a:cubicBezTo>
                    <a:pt x="188" y="146"/>
                    <a:pt x="146" y="188"/>
                    <a:pt x="94" y="188"/>
                  </a:cubicBezTo>
                  <a:close/>
                  <a:moveTo>
                    <a:pt x="94" y="12"/>
                  </a:moveTo>
                  <a:cubicBezTo>
                    <a:pt x="49" y="12"/>
                    <a:pt x="12" y="49"/>
                    <a:pt x="12" y="94"/>
                  </a:cubicBezTo>
                  <a:cubicBezTo>
                    <a:pt x="12" y="139"/>
                    <a:pt x="49" y="176"/>
                    <a:pt x="94" y="176"/>
                  </a:cubicBezTo>
                  <a:cubicBezTo>
                    <a:pt x="140" y="176"/>
                    <a:pt x="177" y="139"/>
                    <a:pt x="177" y="94"/>
                  </a:cubicBezTo>
                  <a:cubicBezTo>
                    <a:pt x="177" y="49"/>
                    <a:pt x="140" y="12"/>
                    <a:pt x="94" y="12"/>
                  </a:cubicBez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Rectangle 121"/>
            <p:cNvSpPr>
              <a:spLocks noChangeArrowheads="1"/>
            </p:cNvSpPr>
            <p:nvPr/>
          </p:nvSpPr>
          <p:spPr bwMode="auto">
            <a:xfrm>
              <a:off x="11049001" y="3471863"/>
              <a:ext cx="12700" cy="749300"/>
            </a:xfrm>
            <a:prstGeom prst="rect">
              <a:avLst/>
            </a:pr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22"/>
            <p:cNvSpPr>
              <a:spLocks/>
            </p:cNvSpPr>
            <p:nvPr/>
          </p:nvSpPr>
          <p:spPr bwMode="auto">
            <a:xfrm>
              <a:off x="10980738" y="3476625"/>
              <a:ext cx="144463" cy="739775"/>
            </a:xfrm>
            <a:custGeom>
              <a:avLst/>
              <a:gdLst>
                <a:gd name="T0" fmla="*/ 91 w 91"/>
                <a:gd name="T1" fmla="*/ 463 h 466"/>
                <a:gd name="T2" fmla="*/ 83 w 91"/>
                <a:gd name="T3" fmla="*/ 466 h 466"/>
                <a:gd name="T4" fmla="*/ 0 w 91"/>
                <a:gd name="T5" fmla="*/ 0 h 466"/>
                <a:gd name="T6" fmla="*/ 10 w 91"/>
                <a:gd name="T7" fmla="*/ 0 h 466"/>
                <a:gd name="T8" fmla="*/ 91 w 91"/>
                <a:gd name="T9" fmla="*/ 463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466">
                  <a:moveTo>
                    <a:pt x="91" y="463"/>
                  </a:moveTo>
                  <a:lnTo>
                    <a:pt x="83" y="46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91" y="463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3"/>
            <p:cNvSpPr>
              <a:spLocks/>
            </p:cNvSpPr>
            <p:nvPr/>
          </p:nvSpPr>
          <p:spPr bwMode="auto">
            <a:xfrm>
              <a:off x="10920413" y="3489325"/>
              <a:ext cx="268288" cy="709612"/>
            </a:xfrm>
            <a:custGeom>
              <a:avLst/>
              <a:gdLst>
                <a:gd name="T0" fmla="*/ 169 w 169"/>
                <a:gd name="T1" fmla="*/ 444 h 447"/>
                <a:gd name="T2" fmla="*/ 161 w 169"/>
                <a:gd name="T3" fmla="*/ 447 h 447"/>
                <a:gd name="T4" fmla="*/ 0 w 169"/>
                <a:gd name="T5" fmla="*/ 5 h 447"/>
                <a:gd name="T6" fmla="*/ 8 w 169"/>
                <a:gd name="T7" fmla="*/ 0 h 447"/>
                <a:gd name="T8" fmla="*/ 169 w 169"/>
                <a:gd name="T9" fmla="*/ 44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447">
                  <a:moveTo>
                    <a:pt x="169" y="444"/>
                  </a:moveTo>
                  <a:lnTo>
                    <a:pt x="161" y="447"/>
                  </a:lnTo>
                  <a:lnTo>
                    <a:pt x="0" y="5"/>
                  </a:lnTo>
                  <a:lnTo>
                    <a:pt x="8" y="0"/>
                  </a:lnTo>
                  <a:lnTo>
                    <a:pt x="169" y="444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24"/>
            <p:cNvSpPr>
              <a:spLocks/>
            </p:cNvSpPr>
            <p:nvPr/>
          </p:nvSpPr>
          <p:spPr bwMode="auto">
            <a:xfrm>
              <a:off x="10861676" y="3519488"/>
              <a:ext cx="385763" cy="654050"/>
            </a:xfrm>
            <a:custGeom>
              <a:avLst/>
              <a:gdLst>
                <a:gd name="T0" fmla="*/ 243 w 243"/>
                <a:gd name="T1" fmla="*/ 407 h 412"/>
                <a:gd name="T2" fmla="*/ 235 w 243"/>
                <a:gd name="T3" fmla="*/ 412 h 412"/>
                <a:gd name="T4" fmla="*/ 0 w 243"/>
                <a:gd name="T5" fmla="*/ 2 h 412"/>
                <a:gd name="T6" fmla="*/ 8 w 243"/>
                <a:gd name="T7" fmla="*/ 0 h 412"/>
                <a:gd name="T8" fmla="*/ 243 w 243"/>
                <a:gd name="T9" fmla="*/ 40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412">
                  <a:moveTo>
                    <a:pt x="243" y="407"/>
                  </a:moveTo>
                  <a:lnTo>
                    <a:pt x="235" y="412"/>
                  </a:lnTo>
                  <a:lnTo>
                    <a:pt x="0" y="2"/>
                  </a:lnTo>
                  <a:lnTo>
                    <a:pt x="8" y="0"/>
                  </a:lnTo>
                  <a:lnTo>
                    <a:pt x="243" y="407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25"/>
            <p:cNvSpPr>
              <a:spLocks/>
            </p:cNvSpPr>
            <p:nvPr/>
          </p:nvSpPr>
          <p:spPr bwMode="auto">
            <a:xfrm>
              <a:off x="10806113" y="3552825"/>
              <a:ext cx="492125" cy="582612"/>
            </a:xfrm>
            <a:custGeom>
              <a:avLst/>
              <a:gdLst>
                <a:gd name="T0" fmla="*/ 310 w 310"/>
                <a:gd name="T1" fmla="*/ 362 h 367"/>
                <a:gd name="T2" fmla="*/ 305 w 310"/>
                <a:gd name="T3" fmla="*/ 367 h 367"/>
                <a:gd name="T4" fmla="*/ 0 w 310"/>
                <a:gd name="T5" fmla="*/ 5 h 367"/>
                <a:gd name="T6" fmla="*/ 8 w 310"/>
                <a:gd name="T7" fmla="*/ 0 h 367"/>
                <a:gd name="T8" fmla="*/ 310 w 310"/>
                <a:gd name="T9" fmla="*/ 362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367">
                  <a:moveTo>
                    <a:pt x="310" y="362"/>
                  </a:moveTo>
                  <a:lnTo>
                    <a:pt x="305" y="367"/>
                  </a:lnTo>
                  <a:lnTo>
                    <a:pt x="0" y="5"/>
                  </a:lnTo>
                  <a:lnTo>
                    <a:pt x="8" y="0"/>
                  </a:lnTo>
                  <a:lnTo>
                    <a:pt x="310" y="362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26"/>
            <p:cNvSpPr>
              <a:spLocks/>
            </p:cNvSpPr>
            <p:nvPr/>
          </p:nvSpPr>
          <p:spPr bwMode="auto">
            <a:xfrm>
              <a:off x="10763251" y="3600450"/>
              <a:ext cx="582613" cy="492125"/>
            </a:xfrm>
            <a:custGeom>
              <a:avLst/>
              <a:gdLst>
                <a:gd name="T0" fmla="*/ 367 w 367"/>
                <a:gd name="T1" fmla="*/ 302 h 310"/>
                <a:gd name="T2" fmla="*/ 361 w 367"/>
                <a:gd name="T3" fmla="*/ 310 h 310"/>
                <a:gd name="T4" fmla="*/ 0 w 367"/>
                <a:gd name="T5" fmla="*/ 5 h 310"/>
                <a:gd name="T6" fmla="*/ 6 w 367"/>
                <a:gd name="T7" fmla="*/ 0 h 310"/>
                <a:gd name="T8" fmla="*/ 367 w 367"/>
                <a:gd name="T9" fmla="*/ 302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310">
                  <a:moveTo>
                    <a:pt x="367" y="302"/>
                  </a:moveTo>
                  <a:lnTo>
                    <a:pt x="361" y="310"/>
                  </a:lnTo>
                  <a:lnTo>
                    <a:pt x="0" y="5"/>
                  </a:lnTo>
                  <a:lnTo>
                    <a:pt x="6" y="0"/>
                  </a:lnTo>
                  <a:lnTo>
                    <a:pt x="367" y="302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27"/>
            <p:cNvSpPr>
              <a:spLocks/>
            </p:cNvSpPr>
            <p:nvPr/>
          </p:nvSpPr>
          <p:spPr bwMode="auto">
            <a:xfrm>
              <a:off x="10725151" y="3651250"/>
              <a:ext cx="658813" cy="385762"/>
            </a:xfrm>
            <a:custGeom>
              <a:avLst/>
              <a:gdLst>
                <a:gd name="T0" fmla="*/ 415 w 415"/>
                <a:gd name="T1" fmla="*/ 235 h 243"/>
                <a:gd name="T2" fmla="*/ 409 w 415"/>
                <a:gd name="T3" fmla="*/ 243 h 243"/>
                <a:gd name="T4" fmla="*/ 0 w 415"/>
                <a:gd name="T5" fmla="*/ 8 h 243"/>
                <a:gd name="T6" fmla="*/ 6 w 415"/>
                <a:gd name="T7" fmla="*/ 0 h 243"/>
                <a:gd name="T8" fmla="*/ 415 w 415"/>
                <a:gd name="T9" fmla="*/ 23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243">
                  <a:moveTo>
                    <a:pt x="415" y="235"/>
                  </a:moveTo>
                  <a:lnTo>
                    <a:pt x="409" y="243"/>
                  </a:lnTo>
                  <a:lnTo>
                    <a:pt x="0" y="8"/>
                  </a:lnTo>
                  <a:lnTo>
                    <a:pt x="6" y="0"/>
                  </a:lnTo>
                  <a:lnTo>
                    <a:pt x="415" y="235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28"/>
            <p:cNvSpPr>
              <a:spLocks/>
            </p:cNvSpPr>
            <p:nvPr/>
          </p:nvSpPr>
          <p:spPr bwMode="auto">
            <a:xfrm>
              <a:off x="10699751" y="3709988"/>
              <a:ext cx="709613" cy="273050"/>
            </a:xfrm>
            <a:custGeom>
              <a:avLst/>
              <a:gdLst>
                <a:gd name="T0" fmla="*/ 447 w 447"/>
                <a:gd name="T1" fmla="*/ 161 h 172"/>
                <a:gd name="T2" fmla="*/ 444 w 447"/>
                <a:gd name="T3" fmla="*/ 172 h 172"/>
                <a:gd name="T4" fmla="*/ 0 w 447"/>
                <a:gd name="T5" fmla="*/ 8 h 172"/>
                <a:gd name="T6" fmla="*/ 3 w 447"/>
                <a:gd name="T7" fmla="*/ 0 h 172"/>
                <a:gd name="T8" fmla="*/ 447 w 447"/>
                <a:gd name="T9" fmla="*/ 16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72">
                  <a:moveTo>
                    <a:pt x="447" y="161"/>
                  </a:moveTo>
                  <a:lnTo>
                    <a:pt x="444" y="172"/>
                  </a:lnTo>
                  <a:lnTo>
                    <a:pt x="0" y="8"/>
                  </a:lnTo>
                  <a:lnTo>
                    <a:pt x="3" y="0"/>
                  </a:lnTo>
                  <a:lnTo>
                    <a:pt x="447" y="161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29"/>
            <p:cNvSpPr>
              <a:spLocks/>
            </p:cNvSpPr>
            <p:nvPr/>
          </p:nvSpPr>
          <p:spPr bwMode="auto">
            <a:xfrm>
              <a:off x="10683876" y="3773488"/>
              <a:ext cx="742950" cy="144462"/>
            </a:xfrm>
            <a:custGeom>
              <a:avLst/>
              <a:gdLst>
                <a:gd name="T0" fmla="*/ 468 w 468"/>
                <a:gd name="T1" fmla="*/ 81 h 91"/>
                <a:gd name="T2" fmla="*/ 465 w 468"/>
                <a:gd name="T3" fmla="*/ 91 h 91"/>
                <a:gd name="T4" fmla="*/ 0 w 468"/>
                <a:gd name="T5" fmla="*/ 8 h 91"/>
                <a:gd name="T6" fmla="*/ 2 w 468"/>
                <a:gd name="T7" fmla="*/ 0 h 91"/>
                <a:gd name="T8" fmla="*/ 468 w 468"/>
                <a:gd name="T9" fmla="*/ 8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91">
                  <a:moveTo>
                    <a:pt x="468" y="81"/>
                  </a:moveTo>
                  <a:lnTo>
                    <a:pt x="465" y="91"/>
                  </a:lnTo>
                  <a:lnTo>
                    <a:pt x="0" y="8"/>
                  </a:lnTo>
                  <a:lnTo>
                    <a:pt x="2" y="0"/>
                  </a:lnTo>
                  <a:lnTo>
                    <a:pt x="468" y="81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Rectangle 130"/>
            <p:cNvSpPr>
              <a:spLocks noChangeArrowheads="1"/>
            </p:cNvSpPr>
            <p:nvPr/>
          </p:nvSpPr>
          <p:spPr bwMode="auto">
            <a:xfrm>
              <a:off x="10679113" y="3838575"/>
              <a:ext cx="750888" cy="15875"/>
            </a:xfrm>
            <a:prstGeom prst="rect">
              <a:avLst/>
            </a:pr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31"/>
            <p:cNvSpPr>
              <a:spLocks/>
            </p:cNvSpPr>
            <p:nvPr/>
          </p:nvSpPr>
          <p:spPr bwMode="auto">
            <a:xfrm>
              <a:off x="10683876" y="3773488"/>
              <a:ext cx="742950" cy="144462"/>
            </a:xfrm>
            <a:custGeom>
              <a:avLst/>
              <a:gdLst>
                <a:gd name="T0" fmla="*/ 465 w 468"/>
                <a:gd name="T1" fmla="*/ 0 h 91"/>
                <a:gd name="T2" fmla="*/ 468 w 468"/>
                <a:gd name="T3" fmla="*/ 8 h 91"/>
                <a:gd name="T4" fmla="*/ 2 w 468"/>
                <a:gd name="T5" fmla="*/ 91 h 91"/>
                <a:gd name="T6" fmla="*/ 0 w 468"/>
                <a:gd name="T7" fmla="*/ 81 h 91"/>
                <a:gd name="T8" fmla="*/ 465 w 468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91">
                  <a:moveTo>
                    <a:pt x="465" y="0"/>
                  </a:moveTo>
                  <a:lnTo>
                    <a:pt x="468" y="8"/>
                  </a:lnTo>
                  <a:lnTo>
                    <a:pt x="2" y="91"/>
                  </a:lnTo>
                  <a:lnTo>
                    <a:pt x="0" y="81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32"/>
            <p:cNvSpPr>
              <a:spLocks/>
            </p:cNvSpPr>
            <p:nvPr/>
          </p:nvSpPr>
          <p:spPr bwMode="auto">
            <a:xfrm>
              <a:off x="10699751" y="3709988"/>
              <a:ext cx="709613" cy="273050"/>
            </a:xfrm>
            <a:custGeom>
              <a:avLst/>
              <a:gdLst>
                <a:gd name="T0" fmla="*/ 444 w 447"/>
                <a:gd name="T1" fmla="*/ 0 h 172"/>
                <a:gd name="T2" fmla="*/ 447 w 447"/>
                <a:gd name="T3" fmla="*/ 8 h 172"/>
                <a:gd name="T4" fmla="*/ 3 w 447"/>
                <a:gd name="T5" fmla="*/ 172 h 172"/>
                <a:gd name="T6" fmla="*/ 0 w 447"/>
                <a:gd name="T7" fmla="*/ 161 h 172"/>
                <a:gd name="T8" fmla="*/ 444 w 447"/>
                <a:gd name="T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72">
                  <a:moveTo>
                    <a:pt x="444" y="0"/>
                  </a:moveTo>
                  <a:lnTo>
                    <a:pt x="447" y="8"/>
                  </a:lnTo>
                  <a:lnTo>
                    <a:pt x="3" y="172"/>
                  </a:lnTo>
                  <a:lnTo>
                    <a:pt x="0" y="161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33"/>
            <p:cNvSpPr>
              <a:spLocks/>
            </p:cNvSpPr>
            <p:nvPr/>
          </p:nvSpPr>
          <p:spPr bwMode="auto">
            <a:xfrm>
              <a:off x="10725151" y="3651250"/>
              <a:ext cx="658813" cy="385762"/>
            </a:xfrm>
            <a:custGeom>
              <a:avLst/>
              <a:gdLst>
                <a:gd name="T0" fmla="*/ 409 w 415"/>
                <a:gd name="T1" fmla="*/ 0 h 243"/>
                <a:gd name="T2" fmla="*/ 415 w 415"/>
                <a:gd name="T3" fmla="*/ 8 h 243"/>
                <a:gd name="T4" fmla="*/ 6 w 415"/>
                <a:gd name="T5" fmla="*/ 243 h 243"/>
                <a:gd name="T6" fmla="*/ 0 w 415"/>
                <a:gd name="T7" fmla="*/ 235 h 243"/>
                <a:gd name="T8" fmla="*/ 409 w 415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243">
                  <a:moveTo>
                    <a:pt x="409" y="0"/>
                  </a:moveTo>
                  <a:lnTo>
                    <a:pt x="415" y="8"/>
                  </a:lnTo>
                  <a:lnTo>
                    <a:pt x="6" y="243"/>
                  </a:lnTo>
                  <a:lnTo>
                    <a:pt x="0" y="235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34"/>
            <p:cNvSpPr>
              <a:spLocks/>
            </p:cNvSpPr>
            <p:nvPr/>
          </p:nvSpPr>
          <p:spPr bwMode="auto">
            <a:xfrm>
              <a:off x="10763251" y="3600450"/>
              <a:ext cx="582613" cy="492125"/>
            </a:xfrm>
            <a:custGeom>
              <a:avLst/>
              <a:gdLst>
                <a:gd name="T0" fmla="*/ 361 w 367"/>
                <a:gd name="T1" fmla="*/ 0 h 310"/>
                <a:gd name="T2" fmla="*/ 367 w 367"/>
                <a:gd name="T3" fmla="*/ 5 h 310"/>
                <a:gd name="T4" fmla="*/ 6 w 367"/>
                <a:gd name="T5" fmla="*/ 310 h 310"/>
                <a:gd name="T6" fmla="*/ 0 w 367"/>
                <a:gd name="T7" fmla="*/ 302 h 310"/>
                <a:gd name="T8" fmla="*/ 361 w 367"/>
                <a:gd name="T9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310">
                  <a:moveTo>
                    <a:pt x="361" y="0"/>
                  </a:moveTo>
                  <a:lnTo>
                    <a:pt x="367" y="5"/>
                  </a:lnTo>
                  <a:lnTo>
                    <a:pt x="6" y="310"/>
                  </a:lnTo>
                  <a:lnTo>
                    <a:pt x="0" y="302"/>
                  </a:lnTo>
                  <a:lnTo>
                    <a:pt x="361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35"/>
            <p:cNvSpPr>
              <a:spLocks/>
            </p:cNvSpPr>
            <p:nvPr/>
          </p:nvSpPr>
          <p:spPr bwMode="auto">
            <a:xfrm>
              <a:off x="10806113" y="3552825"/>
              <a:ext cx="492125" cy="582612"/>
            </a:xfrm>
            <a:custGeom>
              <a:avLst/>
              <a:gdLst>
                <a:gd name="T0" fmla="*/ 305 w 310"/>
                <a:gd name="T1" fmla="*/ 0 h 367"/>
                <a:gd name="T2" fmla="*/ 310 w 310"/>
                <a:gd name="T3" fmla="*/ 5 h 367"/>
                <a:gd name="T4" fmla="*/ 8 w 310"/>
                <a:gd name="T5" fmla="*/ 367 h 367"/>
                <a:gd name="T6" fmla="*/ 0 w 310"/>
                <a:gd name="T7" fmla="*/ 362 h 367"/>
                <a:gd name="T8" fmla="*/ 305 w 310"/>
                <a:gd name="T9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367">
                  <a:moveTo>
                    <a:pt x="305" y="0"/>
                  </a:moveTo>
                  <a:lnTo>
                    <a:pt x="310" y="5"/>
                  </a:lnTo>
                  <a:lnTo>
                    <a:pt x="8" y="367"/>
                  </a:lnTo>
                  <a:lnTo>
                    <a:pt x="0" y="362"/>
                  </a:lnTo>
                  <a:lnTo>
                    <a:pt x="305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36"/>
            <p:cNvSpPr>
              <a:spLocks/>
            </p:cNvSpPr>
            <p:nvPr/>
          </p:nvSpPr>
          <p:spPr bwMode="auto">
            <a:xfrm>
              <a:off x="10861676" y="3519488"/>
              <a:ext cx="385763" cy="654050"/>
            </a:xfrm>
            <a:custGeom>
              <a:avLst/>
              <a:gdLst>
                <a:gd name="T0" fmla="*/ 235 w 243"/>
                <a:gd name="T1" fmla="*/ 0 h 412"/>
                <a:gd name="T2" fmla="*/ 243 w 243"/>
                <a:gd name="T3" fmla="*/ 2 h 412"/>
                <a:gd name="T4" fmla="*/ 8 w 243"/>
                <a:gd name="T5" fmla="*/ 412 h 412"/>
                <a:gd name="T6" fmla="*/ 0 w 243"/>
                <a:gd name="T7" fmla="*/ 407 h 412"/>
                <a:gd name="T8" fmla="*/ 235 w 243"/>
                <a:gd name="T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412">
                  <a:moveTo>
                    <a:pt x="235" y="0"/>
                  </a:moveTo>
                  <a:lnTo>
                    <a:pt x="243" y="2"/>
                  </a:lnTo>
                  <a:lnTo>
                    <a:pt x="8" y="412"/>
                  </a:lnTo>
                  <a:lnTo>
                    <a:pt x="0" y="40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37"/>
            <p:cNvSpPr>
              <a:spLocks/>
            </p:cNvSpPr>
            <p:nvPr/>
          </p:nvSpPr>
          <p:spPr bwMode="auto">
            <a:xfrm>
              <a:off x="10920413" y="3489325"/>
              <a:ext cx="268288" cy="709612"/>
            </a:xfrm>
            <a:custGeom>
              <a:avLst/>
              <a:gdLst>
                <a:gd name="T0" fmla="*/ 161 w 169"/>
                <a:gd name="T1" fmla="*/ 0 h 447"/>
                <a:gd name="T2" fmla="*/ 169 w 169"/>
                <a:gd name="T3" fmla="*/ 5 h 447"/>
                <a:gd name="T4" fmla="*/ 8 w 169"/>
                <a:gd name="T5" fmla="*/ 447 h 447"/>
                <a:gd name="T6" fmla="*/ 0 w 169"/>
                <a:gd name="T7" fmla="*/ 444 h 447"/>
                <a:gd name="T8" fmla="*/ 161 w 169"/>
                <a:gd name="T9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447">
                  <a:moveTo>
                    <a:pt x="161" y="0"/>
                  </a:moveTo>
                  <a:lnTo>
                    <a:pt x="169" y="5"/>
                  </a:lnTo>
                  <a:lnTo>
                    <a:pt x="8" y="447"/>
                  </a:lnTo>
                  <a:lnTo>
                    <a:pt x="0" y="44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38"/>
            <p:cNvSpPr>
              <a:spLocks/>
            </p:cNvSpPr>
            <p:nvPr/>
          </p:nvSpPr>
          <p:spPr bwMode="auto">
            <a:xfrm>
              <a:off x="10980738" y="3476625"/>
              <a:ext cx="144463" cy="739775"/>
            </a:xfrm>
            <a:custGeom>
              <a:avLst/>
              <a:gdLst>
                <a:gd name="T0" fmla="*/ 83 w 91"/>
                <a:gd name="T1" fmla="*/ 0 h 466"/>
                <a:gd name="T2" fmla="*/ 91 w 91"/>
                <a:gd name="T3" fmla="*/ 0 h 466"/>
                <a:gd name="T4" fmla="*/ 10 w 91"/>
                <a:gd name="T5" fmla="*/ 466 h 466"/>
                <a:gd name="T6" fmla="*/ 0 w 91"/>
                <a:gd name="T7" fmla="*/ 463 h 466"/>
                <a:gd name="T8" fmla="*/ 83 w 91"/>
                <a:gd name="T9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466">
                  <a:moveTo>
                    <a:pt x="83" y="0"/>
                  </a:moveTo>
                  <a:lnTo>
                    <a:pt x="91" y="0"/>
                  </a:lnTo>
                  <a:lnTo>
                    <a:pt x="10" y="466"/>
                  </a:lnTo>
                  <a:lnTo>
                    <a:pt x="0" y="463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Rectangle 139"/>
            <p:cNvSpPr>
              <a:spLocks noChangeArrowheads="1"/>
            </p:cNvSpPr>
            <p:nvPr/>
          </p:nvSpPr>
          <p:spPr bwMode="auto">
            <a:xfrm>
              <a:off x="9923463" y="2571750"/>
              <a:ext cx="30163" cy="1185862"/>
            </a:xfrm>
            <a:prstGeom prst="rect">
              <a:avLst/>
            </a:prstGeom>
            <a:solidFill>
              <a:srgbClr val="4F3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Rectangle 140"/>
            <p:cNvSpPr>
              <a:spLocks noChangeArrowheads="1"/>
            </p:cNvSpPr>
            <p:nvPr/>
          </p:nvSpPr>
          <p:spPr bwMode="auto">
            <a:xfrm>
              <a:off x="9877426" y="3740150"/>
              <a:ext cx="134938" cy="55562"/>
            </a:xfrm>
            <a:prstGeom prst="rect">
              <a:avLst/>
            </a:prstGeom>
            <a:solidFill>
              <a:srgbClr val="4F3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41"/>
            <p:cNvSpPr>
              <a:spLocks/>
            </p:cNvSpPr>
            <p:nvPr/>
          </p:nvSpPr>
          <p:spPr bwMode="auto">
            <a:xfrm>
              <a:off x="9928226" y="2609850"/>
              <a:ext cx="1133475" cy="1168400"/>
            </a:xfrm>
            <a:custGeom>
              <a:avLst/>
              <a:gdLst>
                <a:gd name="T0" fmla="*/ 261 w 267"/>
                <a:gd name="T1" fmla="*/ 275 h 275"/>
                <a:gd name="T2" fmla="*/ 255 w 267"/>
                <a:gd name="T3" fmla="*/ 270 h 275"/>
                <a:gd name="T4" fmla="*/ 160 w 267"/>
                <a:gd name="T5" fmla="*/ 68 h 275"/>
                <a:gd name="T6" fmla="*/ 7 w 267"/>
                <a:gd name="T7" fmla="*/ 21 h 275"/>
                <a:gd name="T8" fmla="*/ 1 w 267"/>
                <a:gd name="T9" fmla="*/ 16 h 275"/>
                <a:gd name="T10" fmla="*/ 6 w 267"/>
                <a:gd name="T11" fmla="*/ 9 h 275"/>
                <a:gd name="T12" fmla="*/ 168 w 267"/>
                <a:gd name="T13" fmla="*/ 59 h 275"/>
                <a:gd name="T14" fmla="*/ 267 w 267"/>
                <a:gd name="T15" fmla="*/ 269 h 275"/>
                <a:gd name="T16" fmla="*/ 261 w 267"/>
                <a:gd name="T17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275">
                  <a:moveTo>
                    <a:pt x="261" y="275"/>
                  </a:moveTo>
                  <a:cubicBezTo>
                    <a:pt x="258" y="275"/>
                    <a:pt x="255" y="273"/>
                    <a:pt x="255" y="270"/>
                  </a:cubicBezTo>
                  <a:cubicBezTo>
                    <a:pt x="245" y="178"/>
                    <a:pt x="213" y="110"/>
                    <a:pt x="160" y="68"/>
                  </a:cubicBezTo>
                  <a:cubicBezTo>
                    <a:pt x="91" y="12"/>
                    <a:pt x="8" y="21"/>
                    <a:pt x="7" y="21"/>
                  </a:cubicBezTo>
                  <a:cubicBezTo>
                    <a:pt x="4" y="21"/>
                    <a:pt x="1" y="19"/>
                    <a:pt x="1" y="16"/>
                  </a:cubicBezTo>
                  <a:cubicBezTo>
                    <a:pt x="0" y="13"/>
                    <a:pt x="2" y="10"/>
                    <a:pt x="6" y="9"/>
                  </a:cubicBezTo>
                  <a:cubicBezTo>
                    <a:pt x="9" y="9"/>
                    <a:pt x="94" y="0"/>
                    <a:pt x="168" y="59"/>
                  </a:cubicBezTo>
                  <a:cubicBezTo>
                    <a:pt x="223" y="103"/>
                    <a:pt x="256" y="174"/>
                    <a:pt x="267" y="269"/>
                  </a:cubicBezTo>
                  <a:cubicBezTo>
                    <a:pt x="267" y="272"/>
                    <a:pt x="265" y="275"/>
                    <a:pt x="261" y="275"/>
                  </a:cubicBezTo>
                  <a:close/>
                </a:path>
              </a:pathLst>
            </a:custGeom>
            <a:solidFill>
              <a:srgbClr val="4F3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42"/>
            <p:cNvSpPr>
              <a:spLocks/>
            </p:cNvSpPr>
            <p:nvPr/>
          </p:nvSpPr>
          <p:spPr bwMode="auto">
            <a:xfrm>
              <a:off x="9859963" y="2290763"/>
              <a:ext cx="352425" cy="339725"/>
            </a:xfrm>
            <a:custGeom>
              <a:avLst/>
              <a:gdLst>
                <a:gd name="T0" fmla="*/ 66 w 83"/>
                <a:gd name="T1" fmla="*/ 9 h 80"/>
                <a:gd name="T2" fmla="*/ 48 w 83"/>
                <a:gd name="T3" fmla="*/ 34 h 80"/>
                <a:gd name="T4" fmla="*/ 24 w 83"/>
                <a:gd name="T5" fmla="*/ 65 h 80"/>
                <a:gd name="T6" fmla="*/ 23 w 83"/>
                <a:gd name="T7" fmla="*/ 5 h 80"/>
                <a:gd name="T8" fmla="*/ 5 w 83"/>
                <a:gd name="T9" fmla="*/ 6 h 80"/>
                <a:gd name="T10" fmla="*/ 3 w 83"/>
                <a:gd name="T11" fmla="*/ 11 h 80"/>
                <a:gd name="T12" fmla="*/ 8 w 83"/>
                <a:gd name="T13" fmla="*/ 11 h 80"/>
                <a:gd name="T14" fmla="*/ 19 w 83"/>
                <a:gd name="T15" fmla="*/ 14 h 80"/>
                <a:gd name="T16" fmla="*/ 8 w 83"/>
                <a:gd name="T17" fmla="*/ 48 h 80"/>
                <a:gd name="T18" fmla="*/ 8 w 83"/>
                <a:gd name="T19" fmla="*/ 57 h 80"/>
                <a:gd name="T20" fmla="*/ 21 w 83"/>
                <a:gd name="T21" fmla="*/ 74 h 80"/>
                <a:gd name="T22" fmla="*/ 52 w 83"/>
                <a:gd name="T23" fmla="*/ 46 h 80"/>
                <a:gd name="T24" fmla="*/ 65 w 83"/>
                <a:gd name="T25" fmla="*/ 26 h 80"/>
                <a:gd name="T26" fmla="*/ 80 w 83"/>
                <a:gd name="T27" fmla="*/ 41 h 80"/>
                <a:gd name="T28" fmla="*/ 71 w 83"/>
                <a:gd name="T29" fmla="*/ 17 h 80"/>
                <a:gd name="T30" fmla="*/ 66 w 83"/>
                <a:gd name="T31" fmla="*/ 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" h="80">
                  <a:moveTo>
                    <a:pt x="66" y="9"/>
                  </a:moveTo>
                  <a:cubicBezTo>
                    <a:pt x="59" y="4"/>
                    <a:pt x="54" y="23"/>
                    <a:pt x="48" y="34"/>
                  </a:cubicBezTo>
                  <a:cubicBezTo>
                    <a:pt x="46" y="41"/>
                    <a:pt x="34" y="69"/>
                    <a:pt x="24" y="65"/>
                  </a:cubicBezTo>
                  <a:cubicBezTo>
                    <a:pt x="0" y="57"/>
                    <a:pt x="33" y="16"/>
                    <a:pt x="23" y="5"/>
                  </a:cubicBezTo>
                  <a:cubicBezTo>
                    <a:pt x="18" y="0"/>
                    <a:pt x="9" y="2"/>
                    <a:pt x="5" y="6"/>
                  </a:cubicBezTo>
                  <a:cubicBezTo>
                    <a:pt x="3" y="8"/>
                    <a:pt x="2" y="9"/>
                    <a:pt x="3" y="11"/>
                  </a:cubicBezTo>
                  <a:cubicBezTo>
                    <a:pt x="4" y="13"/>
                    <a:pt x="6" y="13"/>
                    <a:pt x="8" y="11"/>
                  </a:cubicBezTo>
                  <a:cubicBezTo>
                    <a:pt x="13" y="6"/>
                    <a:pt x="18" y="10"/>
                    <a:pt x="19" y="14"/>
                  </a:cubicBezTo>
                  <a:cubicBezTo>
                    <a:pt x="20" y="15"/>
                    <a:pt x="9" y="45"/>
                    <a:pt x="8" y="48"/>
                  </a:cubicBezTo>
                  <a:cubicBezTo>
                    <a:pt x="8" y="52"/>
                    <a:pt x="8" y="55"/>
                    <a:pt x="8" y="57"/>
                  </a:cubicBezTo>
                  <a:cubicBezTo>
                    <a:pt x="9" y="65"/>
                    <a:pt x="14" y="72"/>
                    <a:pt x="21" y="74"/>
                  </a:cubicBezTo>
                  <a:cubicBezTo>
                    <a:pt x="39" y="80"/>
                    <a:pt x="49" y="50"/>
                    <a:pt x="52" y="46"/>
                  </a:cubicBezTo>
                  <a:cubicBezTo>
                    <a:pt x="57" y="39"/>
                    <a:pt x="61" y="19"/>
                    <a:pt x="65" y="26"/>
                  </a:cubicBezTo>
                  <a:cubicBezTo>
                    <a:pt x="67" y="29"/>
                    <a:pt x="77" y="47"/>
                    <a:pt x="80" y="41"/>
                  </a:cubicBezTo>
                  <a:cubicBezTo>
                    <a:pt x="83" y="38"/>
                    <a:pt x="72" y="20"/>
                    <a:pt x="71" y="17"/>
                  </a:cubicBezTo>
                  <a:cubicBezTo>
                    <a:pt x="70" y="16"/>
                    <a:pt x="67" y="10"/>
                    <a:pt x="66" y="9"/>
                  </a:cubicBezTo>
                  <a:close/>
                </a:path>
              </a:pathLst>
            </a:custGeom>
            <a:solidFill>
              <a:srgbClr val="4F3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43"/>
            <p:cNvSpPr>
              <a:spLocks/>
            </p:cNvSpPr>
            <p:nvPr/>
          </p:nvSpPr>
          <p:spPr bwMode="auto">
            <a:xfrm>
              <a:off x="10339388" y="2609850"/>
              <a:ext cx="352425" cy="177800"/>
            </a:xfrm>
            <a:custGeom>
              <a:avLst/>
              <a:gdLst>
                <a:gd name="T0" fmla="*/ 76 w 83"/>
                <a:gd name="T1" fmla="*/ 23 h 42"/>
                <a:gd name="T2" fmla="*/ 46 w 83"/>
                <a:gd name="T3" fmla="*/ 15 h 42"/>
                <a:gd name="T4" fmla="*/ 19 w 83"/>
                <a:gd name="T5" fmla="*/ 15 h 42"/>
                <a:gd name="T6" fmla="*/ 58 w 83"/>
                <a:gd name="T7" fmla="*/ 38 h 42"/>
                <a:gd name="T8" fmla="*/ 76 w 83"/>
                <a:gd name="T9" fmla="*/ 2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42">
                  <a:moveTo>
                    <a:pt x="76" y="23"/>
                  </a:moveTo>
                  <a:cubicBezTo>
                    <a:pt x="68" y="0"/>
                    <a:pt x="62" y="11"/>
                    <a:pt x="46" y="15"/>
                  </a:cubicBezTo>
                  <a:cubicBezTo>
                    <a:pt x="40" y="16"/>
                    <a:pt x="24" y="11"/>
                    <a:pt x="19" y="15"/>
                  </a:cubicBezTo>
                  <a:cubicBezTo>
                    <a:pt x="0" y="30"/>
                    <a:pt x="52" y="37"/>
                    <a:pt x="58" y="38"/>
                  </a:cubicBezTo>
                  <a:cubicBezTo>
                    <a:pt x="75" y="41"/>
                    <a:pt x="83" y="42"/>
                    <a:pt x="76" y="23"/>
                  </a:cubicBezTo>
                  <a:close/>
                </a:path>
              </a:pathLst>
            </a:custGeom>
            <a:solidFill>
              <a:srgbClr val="774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44"/>
            <p:cNvSpPr>
              <a:spLocks/>
            </p:cNvSpPr>
            <p:nvPr/>
          </p:nvSpPr>
          <p:spPr bwMode="auto">
            <a:xfrm>
              <a:off x="9885363" y="2278063"/>
              <a:ext cx="165100" cy="96837"/>
            </a:xfrm>
            <a:custGeom>
              <a:avLst/>
              <a:gdLst>
                <a:gd name="T0" fmla="*/ 6 w 39"/>
                <a:gd name="T1" fmla="*/ 16 h 23"/>
                <a:gd name="T2" fmla="*/ 22 w 39"/>
                <a:gd name="T3" fmla="*/ 14 h 23"/>
                <a:gd name="T4" fmla="*/ 38 w 39"/>
                <a:gd name="T5" fmla="*/ 6 h 23"/>
                <a:gd name="T6" fmla="*/ 26 w 39"/>
                <a:gd name="T7" fmla="*/ 0 h 23"/>
                <a:gd name="T8" fmla="*/ 6 w 39"/>
                <a:gd name="T9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3">
                  <a:moveTo>
                    <a:pt x="6" y="16"/>
                  </a:moveTo>
                  <a:cubicBezTo>
                    <a:pt x="10" y="23"/>
                    <a:pt x="16" y="14"/>
                    <a:pt x="22" y="14"/>
                  </a:cubicBezTo>
                  <a:cubicBezTo>
                    <a:pt x="26" y="14"/>
                    <a:pt x="39" y="14"/>
                    <a:pt x="38" y="6"/>
                  </a:cubicBezTo>
                  <a:cubicBezTo>
                    <a:pt x="37" y="1"/>
                    <a:pt x="30" y="0"/>
                    <a:pt x="26" y="0"/>
                  </a:cubicBezTo>
                  <a:cubicBezTo>
                    <a:pt x="18" y="0"/>
                    <a:pt x="0" y="5"/>
                    <a:pt x="6" y="16"/>
                  </a:cubicBezTo>
                  <a:close/>
                </a:path>
              </a:pathLst>
            </a:custGeom>
            <a:solidFill>
              <a:srgbClr val="F9D7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45"/>
            <p:cNvSpPr>
              <a:spLocks/>
            </p:cNvSpPr>
            <p:nvPr/>
          </p:nvSpPr>
          <p:spPr bwMode="auto">
            <a:xfrm>
              <a:off x="9994901" y="1852613"/>
              <a:ext cx="441325" cy="493712"/>
            </a:xfrm>
            <a:custGeom>
              <a:avLst/>
              <a:gdLst>
                <a:gd name="T0" fmla="*/ 92 w 104"/>
                <a:gd name="T1" fmla="*/ 3 h 116"/>
                <a:gd name="T2" fmla="*/ 74 w 104"/>
                <a:gd name="T3" fmla="*/ 17 h 116"/>
                <a:gd name="T4" fmla="*/ 58 w 104"/>
                <a:gd name="T5" fmla="*/ 40 h 116"/>
                <a:gd name="T6" fmla="*/ 51 w 104"/>
                <a:gd name="T7" fmla="*/ 51 h 116"/>
                <a:gd name="T8" fmla="*/ 47 w 104"/>
                <a:gd name="T9" fmla="*/ 55 h 116"/>
                <a:gd name="T10" fmla="*/ 48 w 104"/>
                <a:gd name="T11" fmla="*/ 58 h 116"/>
                <a:gd name="T12" fmla="*/ 42 w 104"/>
                <a:gd name="T13" fmla="*/ 60 h 116"/>
                <a:gd name="T14" fmla="*/ 43 w 104"/>
                <a:gd name="T15" fmla="*/ 61 h 116"/>
                <a:gd name="T16" fmla="*/ 41 w 104"/>
                <a:gd name="T17" fmla="*/ 62 h 116"/>
                <a:gd name="T18" fmla="*/ 39 w 104"/>
                <a:gd name="T19" fmla="*/ 68 h 116"/>
                <a:gd name="T20" fmla="*/ 22 w 104"/>
                <a:gd name="T21" fmla="*/ 84 h 116"/>
                <a:gd name="T22" fmla="*/ 0 w 104"/>
                <a:gd name="T23" fmla="*/ 97 h 116"/>
                <a:gd name="T24" fmla="*/ 12 w 104"/>
                <a:gd name="T25" fmla="*/ 116 h 116"/>
                <a:gd name="T26" fmla="*/ 27 w 104"/>
                <a:gd name="T27" fmla="*/ 107 h 116"/>
                <a:gd name="T28" fmla="*/ 44 w 104"/>
                <a:gd name="T29" fmla="*/ 96 h 116"/>
                <a:gd name="T30" fmla="*/ 55 w 104"/>
                <a:gd name="T31" fmla="*/ 85 h 116"/>
                <a:gd name="T32" fmla="*/ 64 w 104"/>
                <a:gd name="T33" fmla="*/ 77 h 116"/>
                <a:gd name="T34" fmla="*/ 67 w 104"/>
                <a:gd name="T35" fmla="*/ 72 h 116"/>
                <a:gd name="T36" fmla="*/ 78 w 104"/>
                <a:gd name="T37" fmla="*/ 57 h 116"/>
                <a:gd name="T38" fmla="*/ 90 w 104"/>
                <a:gd name="T39" fmla="*/ 39 h 116"/>
                <a:gd name="T40" fmla="*/ 101 w 104"/>
                <a:gd name="T41" fmla="*/ 20 h 116"/>
                <a:gd name="T42" fmla="*/ 92 w 104"/>
                <a:gd name="T43" fmla="*/ 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4" h="116">
                  <a:moveTo>
                    <a:pt x="92" y="3"/>
                  </a:moveTo>
                  <a:cubicBezTo>
                    <a:pt x="83" y="0"/>
                    <a:pt x="78" y="11"/>
                    <a:pt x="74" y="17"/>
                  </a:cubicBezTo>
                  <a:cubicBezTo>
                    <a:pt x="70" y="25"/>
                    <a:pt x="63" y="32"/>
                    <a:pt x="58" y="40"/>
                  </a:cubicBezTo>
                  <a:cubicBezTo>
                    <a:pt x="56" y="44"/>
                    <a:pt x="53" y="48"/>
                    <a:pt x="51" y="51"/>
                  </a:cubicBezTo>
                  <a:cubicBezTo>
                    <a:pt x="50" y="52"/>
                    <a:pt x="47" y="54"/>
                    <a:pt x="47" y="55"/>
                  </a:cubicBezTo>
                  <a:cubicBezTo>
                    <a:pt x="47" y="56"/>
                    <a:pt x="49" y="57"/>
                    <a:pt x="48" y="58"/>
                  </a:cubicBezTo>
                  <a:cubicBezTo>
                    <a:pt x="47" y="60"/>
                    <a:pt x="44" y="59"/>
                    <a:pt x="42" y="60"/>
                  </a:cubicBezTo>
                  <a:cubicBezTo>
                    <a:pt x="43" y="59"/>
                    <a:pt x="43" y="61"/>
                    <a:pt x="43" y="61"/>
                  </a:cubicBezTo>
                  <a:cubicBezTo>
                    <a:pt x="43" y="62"/>
                    <a:pt x="41" y="62"/>
                    <a:pt x="41" y="62"/>
                  </a:cubicBezTo>
                  <a:cubicBezTo>
                    <a:pt x="40" y="64"/>
                    <a:pt x="40" y="66"/>
                    <a:pt x="39" y="68"/>
                  </a:cubicBezTo>
                  <a:cubicBezTo>
                    <a:pt x="35" y="74"/>
                    <a:pt x="27" y="79"/>
                    <a:pt x="22" y="84"/>
                  </a:cubicBezTo>
                  <a:cubicBezTo>
                    <a:pt x="15" y="89"/>
                    <a:pt x="8" y="94"/>
                    <a:pt x="0" y="97"/>
                  </a:cubicBezTo>
                  <a:cubicBezTo>
                    <a:pt x="3" y="104"/>
                    <a:pt x="9" y="109"/>
                    <a:pt x="12" y="116"/>
                  </a:cubicBezTo>
                  <a:cubicBezTo>
                    <a:pt x="18" y="115"/>
                    <a:pt x="23" y="110"/>
                    <a:pt x="27" y="107"/>
                  </a:cubicBezTo>
                  <a:cubicBezTo>
                    <a:pt x="33" y="104"/>
                    <a:pt x="39" y="100"/>
                    <a:pt x="44" y="96"/>
                  </a:cubicBezTo>
                  <a:cubicBezTo>
                    <a:pt x="47" y="92"/>
                    <a:pt x="51" y="89"/>
                    <a:pt x="55" y="85"/>
                  </a:cubicBezTo>
                  <a:cubicBezTo>
                    <a:pt x="58" y="83"/>
                    <a:pt x="61" y="80"/>
                    <a:pt x="64" y="77"/>
                  </a:cubicBezTo>
                  <a:cubicBezTo>
                    <a:pt x="66" y="76"/>
                    <a:pt x="66" y="74"/>
                    <a:pt x="67" y="72"/>
                  </a:cubicBezTo>
                  <a:cubicBezTo>
                    <a:pt x="70" y="66"/>
                    <a:pt x="74" y="62"/>
                    <a:pt x="78" y="57"/>
                  </a:cubicBezTo>
                  <a:cubicBezTo>
                    <a:pt x="83" y="52"/>
                    <a:pt x="86" y="45"/>
                    <a:pt x="90" y="39"/>
                  </a:cubicBezTo>
                  <a:cubicBezTo>
                    <a:pt x="94" y="32"/>
                    <a:pt x="99" y="27"/>
                    <a:pt x="101" y="20"/>
                  </a:cubicBezTo>
                  <a:cubicBezTo>
                    <a:pt x="104" y="14"/>
                    <a:pt x="102" y="5"/>
                    <a:pt x="92" y="3"/>
                  </a:cubicBezTo>
                  <a:close/>
                </a:path>
              </a:pathLst>
            </a:custGeom>
            <a:solidFill>
              <a:srgbClr val="4D3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46"/>
            <p:cNvSpPr>
              <a:spLocks noEditPoints="1"/>
            </p:cNvSpPr>
            <p:nvPr/>
          </p:nvSpPr>
          <p:spPr bwMode="auto">
            <a:xfrm>
              <a:off x="9986963" y="1852613"/>
              <a:ext cx="471488" cy="493712"/>
            </a:xfrm>
            <a:custGeom>
              <a:avLst/>
              <a:gdLst>
                <a:gd name="T0" fmla="*/ 96 w 111"/>
                <a:gd name="T1" fmla="*/ 3 h 116"/>
                <a:gd name="T2" fmla="*/ 75 w 111"/>
                <a:gd name="T3" fmla="*/ 16 h 116"/>
                <a:gd name="T4" fmla="*/ 59 w 111"/>
                <a:gd name="T5" fmla="*/ 41 h 116"/>
                <a:gd name="T6" fmla="*/ 51 w 111"/>
                <a:gd name="T7" fmla="*/ 52 h 116"/>
                <a:gd name="T8" fmla="*/ 47 w 111"/>
                <a:gd name="T9" fmla="*/ 55 h 116"/>
                <a:gd name="T10" fmla="*/ 48 w 111"/>
                <a:gd name="T11" fmla="*/ 59 h 116"/>
                <a:gd name="T12" fmla="*/ 46 w 111"/>
                <a:gd name="T13" fmla="*/ 59 h 116"/>
                <a:gd name="T14" fmla="*/ 47 w 111"/>
                <a:gd name="T15" fmla="*/ 59 h 116"/>
                <a:gd name="T16" fmla="*/ 45 w 111"/>
                <a:gd name="T17" fmla="*/ 59 h 116"/>
                <a:gd name="T18" fmla="*/ 45 w 111"/>
                <a:gd name="T19" fmla="*/ 59 h 116"/>
                <a:gd name="T20" fmla="*/ 43 w 111"/>
                <a:gd name="T21" fmla="*/ 60 h 116"/>
                <a:gd name="T22" fmla="*/ 43 w 111"/>
                <a:gd name="T23" fmla="*/ 62 h 116"/>
                <a:gd name="T24" fmla="*/ 41 w 111"/>
                <a:gd name="T25" fmla="*/ 62 h 116"/>
                <a:gd name="T26" fmla="*/ 36 w 111"/>
                <a:gd name="T27" fmla="*/ 72 h 116"/>
                <a:gd name="T28" fmla="*/ 26 w 111"/>
                <a:gd name="T29" fmla="*/ 81 h 116"/>
                <a:gd name="T30" fmla="*/ 4 w 111"/>
                <a:gd name="T31" fmla="*/ 96 h 116"/>
                <a:gd name="T32" fmla="*/ 1 w 111"/>
                <a:gd name="T33" fmla="*/ 99 h 116"/>
                <a:gd name="T34" fmla="*/ 5 w 111"/>
                <a:gd name="T35" fmla="*/ 105 h 116"/>
                <a:gd name="T36" fmla="*/ 13 w 111"/>
                <a:gd name="T37" fmla="*/ 116 h 116"/>
                <a:gd name="T38" fmla="*/ 16 w 111"/>
                <a:gd name="T39" fmla="*/ 116 h 116"/>
                <a:gd name="T40" fmla="*/ 16 w 111"/>
                <a:gd name="T41" fmla="*/ 116 h 116"/>
                <a:gd name="T42" fmla="*/ 16 w 111"/>
                <a:gd name="T43" fmla="*/ 116 h 116"/>
                <a:gd name="T44" fmla="*/ 31 w 111"/>
                <a:gd name="T45" fmla="*/ 107 h 116"/>
                <a:gd name="T46" fmla="*/ 48 w 111"/>
                <a:gd name="T47" fmla="*/ 94 h 116"/>
                <a:gd name="T48" fmla="*/ 65 w 111"/>
                <a:gd name="T49" fmla="*/ 79 h 116"/>
                <a:gd name="T50" fmla="*/ 76 w 111"/>
                <a:gd name="T51" fmla="*/ 63 h 116"/>
                <a:gd name="T52" fmla="*/ 88 w 111"/>
                <a:gd name="T53" fmla="*/ 47 h 116"/>
                <a:gd name="T54" fmla="*/ 99 w 111"/>
                <a:gd name="T55" fmla="*/ 30 h 116"/>
                <a:gd name="T56" fmla="*/ 96 w 111"/>
                <a:gd name="T57" fmla="*/ 3 h 116"/>
                <a:gd name="T58" fmla="*/ 98 w 111"/>
                <a:gd name="T59" fmla="*/ 28 h 116"/>
                <a:gd name="T60" fmla="*/ 75 w 111"/>
                <a:gd name="T61" fmla="*/ 62 h 116"/>
                <a:gd name="T62" fmla="*/ 69 w 111"/>
                <a:gd name="T63" fmla="*/ 70 h 116"/>
                <a:gd name="T64" fmla="*/ 64 w 111"/>
                <a:gd name="T65" fmla="*/ 78 h 116"/>
                <a:gd name="T66" fmla="*/ 56 w 111"/>
                <a:gd name="T67" fmla="*/ 85 h 116"/>
                <a:gd name="T68" fmla="*/ 48 w 111"/>
                <a:gd name="T69" fmla="*/ 92 h 116"/>
                <a:gd name="T70" fmla="*/ 31 w 111"/>
                <a:gd name="T71" fmla="*/ 106 h 116"/>
                <a:gd name="T72" fmla="*/ 16 w 111"/>
                <a:gd name="T73" fmla="*/ 115 h 116"/>
                <a:gd name="T74" fmla="*/ 5 w 111"/>
                <a:gd name="T75" fmla="*/ 100 h 116"/>
                <a:gd name="T76" fmla="*/ 4 w 111"/>
                <a:gd name="T77" fmla="*/ 97 h 116"/>
                <a:gd name="T78" fmla="*/ 9 w 111"/>
                <a:gd name="T79" fmla="*/ 95 h 116"/>
                <a:gd name="T80" fmla="*/ 18 w 111"/>
                <a:gd name="T81" fmla="*/ 89 h 116"/>
                <a:gd name="T82" fmla="*/ 33 w 111"/>
                <a:gd name="T83" fmla="*/ 77 h 116"/>
                <a:gd name="T84" fmla="*/ 41 w 111"/>
                <a:gd name="T85" fmla="*/ 70 h 116"/>
                <a:gd name="T86" fmla="*/ 44 w 111"/>
                <a:gd name="T87" fmla="*/ 62 h 116"/>
                <a:gd name="T88" fmla="*/ 45 w 111"/>
                <a:gd name="T89" fmla="*/ 62 h 116"/>
                <a:gd name="T90" fmla="*/ 45 w 111"/>
                <a:gd name="T91" fmla="*/ 62 h 116"/>
                <a:gd name="T92" fmla="*/ 45 w 111"/>
                <a:gd name="T93" fmla="*/ 62 h 116"/>
                <a:gd name="T94" fmla="*/ 46 w 111"/>
                <a:gd name="T95" fmla="*/ 61 h 116"/>
                <a:gd name="T96" fmla="*/ 45 w 111"/>
                <a:gd name="T97" fmla="*/ 61 h 116"/>
                <a:gd name="T98" fmla="*/ 46 w 111"/>
                <a:gd name="T99" fmla="*/ 60 h 116"/>
                <a:gd name="T100" fmla="*/ 51 w 111"/>
                <a:gd name="T101" fmla="*/ 58 h 116"/>
                <a:gd name="T102" fmla="*/ 51 w 111"/>
                <a:gd name="T103" fmla="*/ 55 h 116"/>
                <a:gd name="T104" fmla="*/ 53 w 111"/>
                <a:gd name="T105" fmla="*/ 52 h 116"/>
                <a:gd name="T106" fmla="*/ 62 w 111"/>
                <a:gd name="T107" fmla="*/ 40 h 116"/>
                <a:gd name="T108" fmla="*/ 78 w 111"/>
                <a:gd name="T109" fmla="*/ 16 h 116"/>
                <a:gd name="T110" fmla="*/ 89 w 111"/>
                <a:gd name="T111" fmla="*/ 3 h 116"/>
                <a:gd name="T112" fmla="*/ 93 w 111"/>
                <a:gd name="T113" fmla="*/ 3 h 116"/>
                <a:gd name="T114" fmla="*/ 93 w 111"/>
                <a:gd name="T115" fmla="*/ 3 h 116"/>
                <a:gd name="T116" fmla="*/ 93 w 111"/>
                <a:gd name="T117" fmla="*/ 3 h 116"/>
                <a:gd name="T118" fmla="*/ 98 w 111"/>
                <a:gd name="T119" fmla="*/ 2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" h="116">
                  <a:moveTo>
                    <a:pt x="96" y="3"/>
                  </a:moveTo>
                  <a:cubicBezTo>
                    <a:pt x="85" y="0"/>
                    <a:pt x="79" y="10"/>
                    <a:pt x="75" y="16"/>
                  </a:cubicBezTo>
                  <a:cubicBezTo>
                    <a:pt x="71" y="25"/>
                    <a:pt x="64" y="32"/>
                    <a:pt x="59" y="41"/>
                  </a:cubicBezTo>
                  <a:cubicBezTo>
                    <a:pt x="57" y="45"/>
                    <a:pt x="54" y="48"/>
                    <a:pt x="51" y="52"/>
                  </a:cubicBezTo>
                  <a:cubicBezTo>
                    <a:pt x="50" y="53"/>
                    <a:pt x="48" y="54"/>
                    <a:pt x="47" y="55"/>
                  </a:cubicBezTo>
                  <a:cubicBezTo>
                    <a:pt x="46" y="57"/>
                    <a:pt x="50" y="58"/>
                    <a:pt x="48" y="59"/>
                  </a:cubicBezTo>
                  <a:cubicBezTo>
                    <a:pt x="48" y="59"/>
                    <a:pt x="47" y="59"/>
                    <a:pt x="46" y="59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6" y="59"/>
                    <a:pt x="46" y="59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4" y="59"/>
                    <a:pt x="44" y="60"/>
                    <a:pt x="43" y="60"/>
                  </a:cubicBezTo>
                  <a:cubicBezTo>
                    <a:pt x="42" y="60"/>
                    <a:pt x="44" y="61"/>
                    <a:pt x="43" y="62"/>
                  </a:cubicBezTo>
                  <a:cubicBezTo>
                    <a:pt x="42" y="62"/>
                    <a:pt x="41" y="62"/>
                    <a:pt x="41" y="62"/>
                  </a:cubicBezTo>
                  <a:cubicBezTo>
                    <a:pt x="40" y="66"/>
                    <a:pt x="39" y="69"/>
                    <a:pt x="36" y="72"/>
                  </a:cubicBezTo>
                  <a:cubicBezTo>
                    <a:pt x="33" y="76"/>
                    <a:pt x="30" y="78"/>
                    <a:pt x="26" y="81"/>
                  </a:cubicBezTo>
                  <a:cubicBezTo>
                    <a:pt x="19" y="87"/>
                    <a:pt x="12" y="92"/>
                    <a:pt x="4" y="96"/>
                  </a:cubicBezTo>
                  <a:cubicBezTo>
                    <a:pt x="2" y="97"/>
                    <a:pt x="0" y="97"/>
                    <a:pt x="1" y="99"/>
                  </a:cubicBezTo>
                  <a:cubicBezTo>
                    <a:pt x="2" y="101"/>
                    <a:pt x="4" y="103"/>
                    <a:pt x="5" y="105"/>
                  </a:cubicBezTo>
                  <a:cubicBezTo>
                    <a:pt x="8" y="109"/>
                    <a:pt x="11" y="112"/>
                    <a:pt x="13" y="116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22" y="114"/>
                    <a:pt x="26" y="110"/>
                    <a:pt x="31" y="107"/>
                  </a:cubicBezTo>
                  <a:cubicBezTo>
                    <a:pt x="37" y="103"/>
                    <a:pt x="43" y="99"/>
                    <a:pt x="48" y="94"/>
                  </a:cubicBezTo>
                  <a:cubicBezTo>
                    <a:pt x="54" y="89"/>
                    <a:pt x="59" y="84"/>
                    <a:pt x="65" y="79"/>
                  </a:cubicBezTo>
                  <a:cubicBezTo>
                    <a:pt x="70" y="75"/>
                    <a:pt x="72" y="69"/>
                    <a:pt x="76" y="63"/>
                  </a:cubicBezTo>
                  <a:cubicBezTo>
                    <a:pt x="80" y="58"/>
                    <a:pt x="85" y="53"/>
                    <a:pt x="88" y="47"/>
                  </a:cubicBezTo>
                  <a:cubicBezTo>
                    <a:pt x="92" y="41"/>
                    <a:pt x="95" y="36"/>
                    <a:pt x="99" y="30"/>
                  </a:cubicBezTo>
                  <a:cubicBezTo>
                    <a:pt x="105" y="22"/>
                    <a:pt x="111" y="8"/>
                    <a:pt x="96" y="3"/>
                  </a:cubicBezTo>
                  <a:close/>
                  <a:moveTo>
                    <a:pt x="98" y="28"/>
                  </a:moveTo>
                  <a:cubicBezTo>
                    <a:pt x="91" y="39"/>
                    <a:pt x="84" y="51"/>
                    <a:pt x="75" y="62"/>
                  </a:cubicBezTo>
                  <a:cubicBezTo>
                    <a:pt x="73" y="64"/>
                    <a:pt x="71" y="67"/>
                    <a:pt x="69" y="70"/>
                  </a:cubicBezTo>
                  <a:cubicBezTo>
                    <a:pt x="67" y="72"/>
                    <a:pt x="67" y="75"/>
                    <a:pt x="64" y="78"/>
                  </a:cubicBezTo>
                  <a:cubicBezTo>
                    <a:pt x="62" y="80"/>
                    <a:pt x="59" y="82"/>
                    <a:pt x="56" y="85"/>
                  </a:cubicBezTo>
                  <a:cubicBezTo>
                    <a:pt x="53" y="87"/>
                    <a:pt x="51" y="90"/>
                    <a:pt x="48" y="92"/>
                  </a:cubicBezTo>
                  <a:cubicBezTo>
                    <a:pt x="43" y="97"/>
                    <a:pt x="37" y="102"/>
                    <a:pt x="31" y="106"/>
                  </a:cubicBezTo>
                  <a:cubicBezTo>
                    <a:pt x="26" y="109"/>
                    <a:pt x="21" y="113"/>
                    <a:pt x="16" y="115"/>
                  </a:cubicBezTo>
                  <a:cubicBezTo>
                    <a:pt x="13" y="110"/>
                    <a:pt x="9" y="105"/>
                    <a:pt x="5" y="100"/>
                  </a:cubicBezTo>
                  <a:cubicBezTo>
                    <a:pt x="5" y="99"/>
                    <a:pt x="4" y="98"/>
                    <a:pt x="4" y="97"/>
                  </a:cubicBezTo>
                  <a:cubicBezTo>
                    <a:pt x="9" y="95"/>
                    <a:pt x="9" y="95"/>
                    <a:pt x="9" y="95"/>
                  </a:cubicBezTo>
                  <a:cubicBezTo>
                    <a:pt x="12" y="93"/>
                    <a:pt x="15" y="91"/>
                    <a:pt x="18" y="89"/>
                  </a:cubicBezTo>
                  <a:cubicBezTo>
                    <a:pt x="23" y="85"/>
                    <a:pt x="28" y="81"/>
                    <a:pt x="33" y="77"/>
                  </a:cubicBezTo>
                  <a:cubicBezTo>
                    <a:pt x="36" y="75"/>
                    <a:pt x="38" y="73"/>
                    <a:pt x="41" y="70"/>
                  </a:cubicBezTo>
                  <a:cubicBezTo>
                    <a:pt x="43" y="68"/>
                    <a:pt x="43" y="65"/>
                    <a:pt x="44" y="62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6" y="61"/>
                    <a:pt x="46" y="60"/>
                    <a:pt x="46" y="60"/>
                  </a:cubicBezTo>
                  <a:cubicBezTo>
                    <a:pt x="48" y="59"/>
                    <a:pt x="50" y="59"/>
                    <a:pt x="51" y="58"/>
                  </a:cubicBezTo>
                  <a:cubicBezTo>
                    <a:pt x="52" y="57"/>
                    <a:pt x="51" y="57"/>
                    <a:pt x="51" y="55"/>
                  </a:cubicBezTo>
                  <a:cubicBezTo>
                    <a:pt x="50" y="54"/>
                    <a:pt x="52" y="52"/>
                    <a:pt x="53" y="52"/>
                  </a:cubicBezTo>
                  <a:cubicBezTo>
                    <a:pt x="57" y="49"/>
                    <a:pt x="60" y="44"/>
                    <a:pt x="62" y="40"/>
                  </a:cubicBezTo>
                  <a:cubicBezTo>
                    <a:pt x="67" y="32"/>
                    <a:pt x="73" y="25"/>
                    <a:pt x="78" y="16"/>
                  </a:cubicBezTo>
                  <a:cubicBezTo>
                    <a:pt x="81" y="11"/>
                    <a:pt x="83" y="5"/>
                    <a:pt x="89" y="3"/>
                  </a:cubicBezTo>
                  <a:cubicBezTo>
                    <a:pt x="90" y="3"/>
                    <a:pt x="91" y="3"/>
                    <a:pt x="93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106" y="8"/>
                    <a:pt x="103" y="20"/>
                    <a:pt x="98" y="28"/>
                  </a:cubicBezTo>
                  <a:close/>
                </a:path>
              </a:pathLst>
            </a:custGeom>
            <a:solidFill>
              <a:srgbClr val="2F13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47"/>
            <p:cNvSpPr>
              <a:spLocks/>
            </p:cNvSpPr>
            <p:nvPr/>
          </p:nvSpPr>
          <p:spPr bwMode="auto">
            <a:xfrm>
              <a:off x="9456738" y="3667125"/>
              <a:ext cx="454025" cy="111125"/>
            </a:xfrm>
            <a:custGeom>
              <a:avLst/>
              <a:gdLst>
                <a:gd name="T0" fmla="*/ 105 w 107"/>
                <a:gd name="T1" fmla="*/ 7 h 26"/>
                <a:gd name="T2" fmla="*/ 93 w 107"/>
                <a:gd name="T3" fmla="*/ 6 h 26"/>
                <a:gd name="T4" fmla="*/ 81 w 107"/>
                <a:gd name="T5" fmla="*/ 2 h 26"/>
                <a:gd name="T6" fmla="*/ 75 w 107"/>
                <a:gd name="T7" fmla="*/ 1 h 26"/>
                <a:gd name="T8" fmla="*/ 28 w 107"/>
                <a:gd name="T9" fmla="*/ 5 h 26"/>
                <a:gd name="T10" fmla="*/ 2 w 107"/>
                <a:gd name="T11" fmla="*/ 6 h 26"/>
                <a:gd name="T12" fmla="*/ 24 w 107"/>
                <a:gd name="T13" fmla="*/ 14 h 26"/>
                <a:gd name="T14" fmla="*/ 78 w 107"/>
                <a:gd name="T15" fmla="*/ 23 h 26"/>
                <a:gd name="T16" fmla="*/ 81 w 107"/>
                <a:gd name="T17" fmla="*/ 19 h 26"/>
                <a:gd name="T18" fmla="*/ 91 w 107"/>
                <a:gd name="T19" fmla="*/ 16 h 26"/>
                <a:gd name="T20" fmla="*/ 93 w 107"/>
                <a:gd name="T21" fmla="*/ 24 h 26"/>
                <a:gd name="T22" fmla="*/ 104 w 107"/>
                <a:gd name="T23" fmla="*/ 26 h 26"/>
                <a:gd name="T24" fmla="*/ 106 w 107"/>
                <a:gd name="T25" fmla="*/ 19 h 26"/>
                <a:gd name="T26" fmla="*/ 105 w 107"/>
                <a:gd name="T27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7" h="26">
                  <a:moveTo>
                    <a:pt x="105" y="7"/>
                  </a:moveTo>
                  <a:cubicBezTo>
                    <a:pt x="103" y="4"/>
                    <a:pt x="97" y="6"/>
                    <a:pt x="93" y="6"/>
                  </a:cubicBezTo>
                  <a:cubicBezTo>
                    <a:pt x="89" y="4"/>
                    <a:pt x="85" y="3"/>
                    <a:pt x="81" y="2"/>
                  </a:cubicBezTo>
                  <a:cubicBezTo>
                    <a:pt x="80" y="2"/>
                    <a:pt x="76" y="0"/>
                    <a:pt x="75" y="1"/>
                  </a:cubicBezTo>
                  <a:cubicBezTo>
                    <a:pt x="66" y="4"/>
                    <a:pt x="40" y="2"/>
                    <a:pt x="28" y="5"/>
                  </a:cubicBezTo>
                  <a:cubicBezTo>
                    <a:pt x="18" y="7"/>
                    <a:pt x="2" y="4"/>
                    <a:pt x="2" y="6"/>
                  </a:cubicBezTo>
                  <a:cubicBezTo>
                    <a:pt x="0" y="9"/>
                    <a:pt x="14" y="12"/>
                    <a:pt x="24" y="14"/>
                  </a:cubicBezTo>
                  <a:cubicBezTo>
                    <a:pt x="42" y="17"/>
                    <a:pt x="66" y="22"/>
                    <a:pt x="78" y="23"/>
                  </a:cubicBezTo>
                  <a:cubicBezTo>
                    <a:pt x="80" y="23"/>
                    <a:pt x="80" y="21"/>
                    <a:pt x="81" y="19"/>
                  </a:cubicBezTo>
                  <a:cubicBezTo>
                    <a:pt x="83" y="16"/>
                    <a:pt x="87" y="13"/>
                    <a:pt x="91" y="16"/>
                  </a:cubicBezTo>
                  <a:cubicBezTo>
                    <a:pt x="93" y="17"/>
                    <a:pt x="94" y="26"/>
                    <a:pt x="93" y="24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7" y="25"/>
                    <a:pt x="106" y="22"/>
                    <a:pt x="106" y="19"/>
                  </a:cubicBezTo>
                  <a:cubicBezTo>
                    <a:pt x="106" y="16"/>
                    <a:pt x="105" y="7"/>
                    <a:pt x="105" y="7"/>
                  </a:cubicBezTo>
                  <a:close/>
                </a:path>
              </a:pathLst>
            </a:custGeom>
            <a:solidFill>
              <a:srgbClr val="2F13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48"/>
            <p:cNvSpPr>
              <a:spLocks/>
            </p:cNvSpPr>
            <p:nvPr/>
          </p:nvSpPr>
          <p:spPr bwMode="auto">
            <a:xfrm>
              <a:off x="9748838" y="2298700"/>
              <a:ext cx="785813" cy="1403350"/>
            </a:xfrm>
            <a:custGeom>
              <a:avLst/>
              <a:gdLst>
                <a:gd name="T0" fmla="*/ 129 w 185"/>
                <a:gd name="T1" fmla="*/ 1 h 330"/>
                <a:gd name="T2" fmla="*/ 135 w 185"/>
                <a:gd name="T3" fmla="*/ 33 h 330"/>
                <a:gd name="T4" fmla="*/ 139 w 185"/>
                <a:gd name="T5" fmla="*/ 54 h 330"/>
                <a:gd name="T6" fmla="*/ 101 w 185"/>
                <a:gd name="T7" fmla="*/ 99 h 330"/>
                <a:gd name="T8" fmla="*/ 58 w 185"/>
                <a:gd name="T9" fmla="*/ 131 h 330"/>
                <a:gd name="T10" fmla="*/ 44 w 185"/>
                <a:gd name="T11" fmla="*/ 147 h 330"/>
                <a:gd name="T12" fmla="*/ 7 w 185"/>
                <a:gd name="T13" fmla="*/ 304 h 330"/>
                <a:gd name="T14" fmla="*/ 1 w 185"/>
                <a:gd name="T15" fmla="*/ 323 h 330"/>
                <a:gd name="T16" fmla="*/ 45 w 185"/>
                <a:gd name="T17" fmla="*/ 330 h 330"/>
                <a:gd name="T18" fmla="*/ 51 w 185"/>
                <a:gd name="T19" fmla="*/ 287 h 330"/>
                <a:gd name="T20" fmla="*/ 70 w 185"/>
                <a:gd name="T21" fmla="*/ 171 h 330"/>
                <a:gd name="T22" fmla="*/ 103 w 185"/>
                <a:gd name="T23" fmla="*/ 140 h 330"/>
                <a:gd name="T24" fmla="*/ 174 w 185"/>
                <a:gd name="T25" fmla="*/ 92 h 330"/>
                <a:gd name="T26" fmla="*/ 182 w 185"/>
                <a:gd name="T27" fmla="*/ 75 h 330"/>
                <a:gd name="T28" fmla="*/ 183 w 185"/>
                <a:gd name="T29" fmla="*/ 53 h 330"/>
                <a:gd name="T30" fmla="*/ 178 w 185"/>
                <a:gd name="T31" fmla="*/ 30 h 330"/>
                <a:gd name="T32" fmla="*/ 168 w 185"/>
                <a:gd name="T33" fmla="*/ 0 h 330"/>
                <a:gd name="T34" fmla="*/ 129 w 185"/>
                <a:gd name="T35" fmla="*/ 1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5" h="330">
                  <a:moveTo>
                    <a:pt x="129" y="1"/>
                  </a:moveTo>
                  <a:cubicBezTo>
                    <a:pt x="132" y="11"/>
                    <a:pt x="133" y="23"/>
                    <a:pt x="135" y="33"/>
                  </a:cubicBezTo>
                  <a:cubicBezTo>
                    <a:pt x="136" y="42"/>
                    <a:pt x="137" y="46"/>
                    <a:pt x="139" y="54"/>
                  </a:cubicBezTo>
                  <a:cubicBezTo>
                    <a:pt x="141" y="62"/>
                    <a:pt x="113" y="90"/>
                    <a:pt x="101" y="99"/>
                  </a:cubicBezTo>
                  <a:cubicBezTo>
                    <a:pt x="86" y="111"/>
                    <a:pt x="73" y="120"/>
                    <a:pt x="58" y="131"/>
                  </a:cubicBezTo>
                  <a:cubicBezTo>
                    <a:pt x="53" y="135"/>
                    <a:pt x="46" y="141"/>
                    <a:pt x="44" y="147"/>
                  </a:cubicBezTo>
                  <a:cubicBezTo>
                    <a:pt x="41" y="155"/>
                    <a:pt x="15" y="278"/>
                    <a:pt x="7" y="304"/>
                  </a:cubicBezTo>
                  <a:cubicBezTo>
                    <a:pt x="5" y="311"/>
                    <a:pt x="3" y="317"/>
                    <a:pt x="1" y="323"/>
                  </a:cubicBezTo>
                  <a:cubicBezTo>
                    <a:pt x="0" y="325"/>
                    <a:pt x="33" y="330"/>
                    <a:pt x="45" y="330"/>
                  </a:cubicBezTo>
                  <a:cubicBezTo>
                    <a:pt x="49" y="316"/>
                    <a:pt x="49" y="301"/>
                    <a:pt x="51" y="287"/>
                  </a:cubicBezTo>
                  <a:cubicBezTo>
                    <a:pt x="54" y="268"/>
                    <a:pt x="70" y="176"/>
                    <a:pt x="70" y="171"/>
                  </a:cubicBezTo>
                  <a:cubicBezTo>
                    <a:pt x="71" y="157"/>
                    <a:pt x="92" y="147"/>
                    <a:pt x="103" y="140"/>
                  </a:cubicBezTo>
                  <a:cubicBezTo>
                    <a:pt x="114" y="133"/>
                    <a:pt x="165" y="100"/>
                    <a:pt x="174" y="92"/>
                  </a:cubicBezTo>
                  <a:cubicBezTo>
                    <a:pt x="179" y="87"/>
                    <a:pt x="182" y="85"/>
                    <a:pt x="182" y="75"/>
                  </a:cubicBezTo>
                  <a:cubicBezTo>
                    <a:pt x="181" y="66"/>
                    <a:pt x="185" y="61"/>
                    <a:pt x="183" y="53"/>
                  </a:cubicBezTo>
                  <a:cubicBezTo>
                    <a:pt x="182" y="46"/>
                    <a:pt x="180" y="38"/>
                    <a:pt x="178" y="30"/>
                  </a:cubicBezTo>
                  <a:cubicBezTo>
                    <a:pt x="175" y="20"/>
                    <a:pt x="172" y="10"/>
                    <a:pt x="168" y="0"/>
                  </a:cubicBezTo>
                  <a:lnTo>
                    <a:pt x="129" y="1"/>
                  </a:lnTo>
                  <a:close/>
                </a:path>
              </a:pathLst>
            </a:custGeom>
            <a:solidFill>
              <a:srgbClr val="4F3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49"/>
            <p:cNvSpPr>
              <a:spLocks/>
            </p:cNvSpPr>
            <p:nvPr/>
          </p:nvSpPr>
          <p:spPr bwMode="auto">
            <a:xfrm>
              <a:off x="10356851" y="2647950"/>
              <a:ext cx="173038" cy="131762"/>
            </a:xfrm>
            <a:custGeom>
              <a:avLst/>
              <a:gdLst>
                <a:gd name="T0" fmla="*/ 29 w 41"/>
                <a:gd name="T1" fmla="*/ 14 h 31"/>
                <a:gd name="T2" fmla="*/ 41 w 41"/>
                <a:gd name="T3" fmla="*/ 5 h 31"/>
                <a:gd name="T4" fmla="*/ 37 w 41"/>
                <a:gd name="T5" fmla="*/ 0 h 31"/>
                <a:gd name="T6" fmla="*/ 21 w 41"/>
                <a:gd name="T7" fmla="*/ 17 h 31"/>
                <a:gd name="T8" fmla="*/ 1 w 41"/>
                <a:gd name="T9" fmla="*/ 31 h 31"/>
                <a:gd name="T10" fmla="*/ 29 w 41"/>
                <a:gd name="T11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1">
                  <a:moveTo>
                    <a:pt x="29" y="14"/>
                  </a:moveTo>
                  <a:cubicBezTo>
                    <a:pt x="33" y="11"/>
                    <a:pt x="37" y="8"/>
                    <a:pt x="41" y="5"/>
                  </a:cubicBezTo>
                  <a:cubicBezTo>
                    <a:pt x="41" y="4"/>
                    <a:pt x="37" y="0"/>
                    <a:pt x="37" y="0"/>
                  </a:cubicBezTo>
                  <a:cubicBezTo>
                    <a:pt x="33" y="7"/>
                    <a:pt x="27" y="11"/>
                    <a:pt x="21" y="17"/>
                  </a:cubicBezTo>
                  <a:cubicBezTo>
                    <a:pt x="19" y="19"/>
                    <a:pt x="0" y="28"/>
                    <a:pt x="1" y="31"/>
                  </a:cubicBezTo>
                  <a:cubicBezTo>
                    <a:pt x="6" y="29"/>
                    <a:pt x="24" y="18"/>
                    <a:pt x="29" y="14"/>
                  </a:cubicBezTo>
                  <a:close/>
                </a:path>
              </a:pathLst>
            </a:custGeom>
            <a:solidFill>
              <a:srgbClr val="2F13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50"/>
            <p:cNvSpPr>
              <a:spLocks/>
            </p:cNvSpPr>
            <p:nvPr/>
          </p:nvSpPr>
          <p:spPr bwMode="auto">
            <a:xfrm>
              <a:off x="10253663" y="1249363"/>
              <a:ext cx="247650" cy="454025"/>
            </a:xfrm>
            <a:custGeom>
              <a:avLst/>
              <a:gdLst>
                <a:gd name="T0" fmla="*/ 49 w 58"/>
                <a:gd name="T1" fmla="*/ 68 h 107"/>
                <a:gd name="T2" fmla="*/ 53 w 58"/>
                <a:gd name="T3" fmla="*/ 35 h 107"/>
                <a:gd name="T4" fmla="*/ 39 w 58"/>
                <a:gd name="T5" fmla="*/ 4 h 107"/>
                <a:gd name="T6" fmla="*/ 6 w 58"/>
                <a:gd name="T7" fmla="*/ 9 h 107"/>
                <a:gd name="T8" fmla="*/ 7 w 58"/>
                <a:gd name="T9" fmla="*/ 11 h 107"/>
                <a:gd name="T10" fmla="*/ 2 w 58"/>
                <a:gd name="T11" fmla="*/ 54 h 107"/>
                <a:gd name="T12" fmla="*/ 10 w 58"/>
                <a:gd name="T13" fmla="*/ 75 h 107"/>
                <a:gd name="T14" fmla="*/ 27 w 58"/>
                <a:gd name="T15" fmla="*/ 69 h 107"/>
                <a:gd name="T16" fmla="*/ 27 w 58"/>
                <a:gd name="T17" fmla="*/ 78 h 107"/>
                <a:gd name="T18" fmla="*/ 27 w 58"/>
                <a:gd name="T19" fmla="*/ 84 h 107"/>
                <a:gd name="T20" fmla="*/ 26 w 58"/>
                <a:gd name="T21" fmla="*/ 91 h 107"/>
                <a:gd name="T22" fmla="*/ 26 w 58"/>
                <a:gd name="T23" fmla="*/ 100 h 107"/>
                <a:gd name="T24" fmla="*/ 58 w 58"/>
                <a:gd name="T25" fmla="*/ 101 h 107"/>
                <a:gd name="T26" fmla="*/ 49 w 58"/>
                <a:gd name="T27" fmla="*/ 6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" h="107">
                  <a:moveTo>
                    <a:pt x="49" y="68"/>
                  </a:moveTo>
                  <a:cubicBezTo>
                    <a:pt x="48" y="56"/>
                    <a:pt x="53" y="47"/>
                    <a:pt x="53" y="35"/>
                  </a:cubicBezTo>
                  <a:cubicBezTo>
                    <a:pt x="53" y="23"/>
                    <a:pt x="52" y="10"/>
                    <a:pt x="39" y="4"/>
                  </a:cubicBezTo>
                  <a:cubicBezTo>
                    <a:pt x="31" y="0"/>
                    <a:pt x="12" y="2"/>
                    <a:pt x="6" y="9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0" y="20"/>
                    <a:pt x="1" y="43"/>
                    <a:pt x="2" y="54"/>
                  </a:cubicBezTo>
                  <a:cubicBezTo>
                    <a:pt x="3" y="61"/>
                    <a:pt x="4" y="71"/>
                    <a:pt x="10" y="75"/>
                  </a:cubicBezTo>
                  <a:cubicBezTo>
                    <a:pt x="18" y="81"/>
                    <a:pt x="22" y="73"/>
                    <a:pt x="27" y="69"/>
                  </a:cubicBezTo>
                  <a:cubicBezTo>
                    <a:pt x="27" y="72"/>
                    <a:pt x="27" y="75"/>
                    <a:pt x="27" y="78"/>
                  </a:cubicBezTo>
                  <a:cubicBezTo>
                    <a:pt x="27" y="80"/>
                    <a:pt x="27" y="82"/>
                    <a:pt x="27" y="84"/>
                  </a:cubicBezTo>
                  <a:cubicBezTo>
                    <a:pt x="27" y="85"/>
                    <a:pt x="26" y="88"/>
                    <a:pt x="26" y="91"/>
                  </a:cubicBezTo>
                  <a:cubicBezTo>
                    <a:pt x="25" y="95"/>
                    <a:pt x="25" y="98"/>
                    <a:pt x="26" y="100"/>
                  </a:cubicBezTo>
                  <a:cubicBezTo>
                    <a:pt x="30" y="107"/>
                    <a:pt x="50" y="100"/>
                    <a:pt x="58" y="101"/>
                  </a:cubicBezTo>
                  <a:cubicBezTo>
                    <a:pt x="55" y="90"/>
                    <a:pt x="49" y="69"/>
                    <a:pt x="49" y="68"/>
                  </a:cubicBezTo>
                  <a:close/>
                </a:path>
              </a:pathLst>
            </a:custGeom>
            <a:solidFill>
              <a:srgbClr val="F9D7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51"/>
            <p:cNvSpPr>
              <a:spLocks/>
            </p:cNvSpPr>
            <p:nvPr/>
          </p:nvSpPr>
          <p:spPr bwMode="auto">
            <a:xfrm>
              <a:off x="10275888" y="1249363"/>
              <a:ext cx="203200" cy="228600"/>
            </a:xfrm>
            <a:custGeom>
              <a:avLst/>
              <a:gdLst>
                <a:gd name="T0" fmla="*/ 45 w 48"/>
                <a:gd name="T1" fmla="*/ 54 h 54"/>
                <a:gd name="T2" fmla="*/ 47 w 48"/>
                <a:gd name="T3" fmla="*/ 47 h 54"/>
                <a:gd name="T4" fmla="*/ 48 w 48"/>
                <a:gd name="T5" fmla="*/ 35 h 54"/>
                <a:gd name="T6" fmla="*/ 34 w 48"/>
                <a:gd name="T7" fmla="*/ 4 h 54"/>
                <a:gd name="T8" fmla="*/ 1 w 48"/>
                <a:gd name="T9" fmla="*/ 9 h 54"/>
                <a:gd name="T10" fmla="*/ 3 w 48"/>
                <a:gd name="T11" fmla="*/ 17 h 54"/>
                <a:gd name="T12" fmla="*/ 12 w 48"/>
                <a:gd name="T13" fmla="*/ 20 h 54"/>
                <a:gd name="T14" fmla="*/ 27 w 48"/>
                <a:gd name="T15" fmla="*/ 26 h 54"/>
                <a:gd name="T16" fmla="*/ 39 w 48"/>
                <a:gd name="T17" fmla="*/ 40 h 54"/>
                <a:gd name="T18" fmla="*/ 44 w 48"/>
                <a:gd name="T19" fmla="*/ 54 h 54"/>
                <a:gd name="T20" fmla="*/ 45 w 48"/>
                <a:gd name="T2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54">
                  <a:moveTo>
                    <a:pt x="45" y="54"/>
                  </a:moveTo>
                  <a:cubicBezTo>
                    <a:pt x="46" y="54"/>
                    <a:pt x="47" y="48"/>
                    <a:pt x="47" y="47"/>
                  </a:cubicBezTo>
                  <a:cubicBezTo>
                    <a:pt x="48" y="43"/>
                    <a:pt x="48" y="40"/>
                    <a:pt x="48" y="35"/>
                  </a:cubicBezTo>
                  <a:cubicBezTo>
                    <a:pt x="48" y="23"/>
                    <a:pt x="47" y="10"/>
                    <a:pt x="34" y="4"/>
                  </a:cubicBezTo>
                  <a:cubicBezTo>
                    <a:pt x="25" y="0"/>
                    <a:pt x="8" y="1"/>
                    <a:pt x="1" y="9"/>
                  </a:cubicBezTo>
                  <a:cubicBezTo>
                    <a:pt x="2" y="12"/>
                    <a:pt x="0" y="14"/>
                    <a:pt x="3" y="17"/>
                  </a:cubicBezTo>
                  <a:cubicBezTo>
                    <a:pt x="6" y="19"/>
                    <a:pt x="9" y="19"/>
                    <a:pt x="12" y="20"/>
                  </a:cubicBezTo>
                  <a:cubicBezTo>
                    <a:pt x="17" y="21"/>
                    <a:pt x="23" y="23"/>
                    <a:pt x="27" y="26"/>
                  </a:cubicBezTo>
                  <a:cubicBezTo>
                    <a:pt x="32" y="30"/>
                    <a:pt x="37" y="34"/>
                    <a:pt x="39" y="40"/>
                  </a:cubicBezTo>
                  <a:cubicBezTo>
                    <a:pt x="41" y="44"/>
                    <a:pt x="42" y="49"/>
                    <a:pt x="44" y="54"/>
                  </a:cubicBezTo>
                  <a:lnTo>
                    <a:pt x="45" y="54"/>
                  </a:lnTo>
                  <a:close/>
                </a:path>
              </a:pathLst>
            </a:custGeom>
            <a:solidFill>
              <a:srgbClr val="7850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52"/>
            <p:cNvSpPr>
              <a:spLocks/>
            </p:cNvSpPr>
            <p:nvPr/>
          </p:nvSpPr>
          <p:spPr bwMode="auto">
            <a:xfrm>
              <a:off x="10152063" y="1338263"/>
              <a:ext cx="446088" cy="46037"/>
            </a:xfrm>
            <a:custGeom>
              <a:avLst/>
              <a:gdLst>
                <a:gd name="T0" fmla="*/ 1 w 105"/>
                <a:gd name="T1" fmla="*/ 11 h 11"/>
                <a:gd name="T2" fmla="*/ 0 w 105"/>
                <a:gd name="T3" fmla="*/ 10 h 11"/>
                <a:gd name="T4" fmla="*/ 1 w 105"/>
                <a:gd name="T5" fmla="*/ 8 h 11"/>
                <a:gd name="T6" fmla="*/ 104 w 105"/>
                <a:gd name="T7" fmla="*/ 0 h 11"/>
                <a:gd name="T8" fmla="*/ 105 w 105"/>
                <a:gd name="T9" fmla="*/ 1 h 11"/>
                <a:gd name="T10" fmla="*/ 104 w 105"/>
                <a:gd name="T11" fmla="*/ 3 h 11"/>
                <a:gd name="T12" fmla="*/ 1 w 105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1">
                  <a:moveTo>
                    <a:pt x="1" y="11"/>
                  </a:moveTo>
                  <a:cubicBezTo>
                    <a:pt x="1" y="11"/>
                    <a:pt x="0" y="10"/>
                    <a:pt x="0" y="10"/>
                  </a:cubicBezTo>
                  <a:cubicBezTo>
                    <a:pt x="0" y="9"/>
                    <a:pt x="1" y="8"/>
                    <a:pt x="1" y="8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5" y="1"/>
                    <a:pt x="105" y="1"/>
                  </a:cubicBezTo>
                  <a:cubicBezTo>
                    <a:pt x="105" y="2"/>
                    <a:pt x="104" y="2"/>
                    <a:pt x="104" y="3"/>
                  </a:cubicBezTo>
                  <a:cubicBezTo>
                    <a:pt x="1" y="11"/>
                    <a:pt x="1" y="11"/>
                    <a:pt x="1" y="11"/>
                  </a:cubicBezTo>
                  <a:close/>
                </a:path>
              </a:pathLst>
            </a:custGeom>
            <a:solidFill>
              <a:srgbClr val="4D3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53"/>
            <p:cNvSpPr>
              <a:spLocks/>
            </p:cNvSpPr>
            <p:nvPr/>
          </p:nvSpPr>
          <p:spPr bwMode="auto">
            <a:xfrm>
              <a:off x="10237788" y="1117600"/>
              <a:ext cx="276225" cy="254000"/>
            </a:xfrm>
            <a:custGeom>
              <a:avLst/>
              <a:gdLst>
                <a:gd name="T0" fmla="*/ 5 w 65"/>
                <a:gd name="T1" fmla="*/ 60 h 60"/>
                <a:gd name="T2" fmla="*/ 3 w 65"/>
                <a:gd name="T3" fmla="*/ 16 h 60"/>
                <a:gd name="T4" fmla="*/ 62 w 65"/>
                <a:gd name="T5" fmla="*/ 10 h 60"/>
                <a:gd name="T6" fmla="*/ 57 w 65"/>
                <a:gd name="T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0">
                  <a:moveTo>
                    <a:pt x="5" y="60"/>
                  </a:moveTo>
                  <a:cubicBezTo>
                    <a:pt x="5" y="60"/>
                    <a:pt x="5" y="33"/>
                    <a:pt x="3" y="16"/>
                  </a:cubicBezTo>
                  <a:cubicBezTo>
                    <a:pt x="0" y="0"/>
                    <a:pt x="58" y="3"/>
                    <a:pt x="62" y="10"/>
                  </a:cubicBezTo>
                  <a:cubicBezTo>
                    <a:pt x="65" y="17"/>
                    <a:pt x="59" y="27"/>
                    <a:pt x="57" y="56"/>
                  </a:cubicBezTo>
                </a:path>
              </a:pathLst>
            </a:custGeom>
            <a:solidFill>
              <a:srgbClr val="4D3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54"/>
            <p:cNvSpPr>
              <a:spLocks/>
            </p:cNvSpPr>
            <p:nvPr/>
          </p:nvSpPr>
          <p:spPr bwMode="auto">
            <a:xfrm>
              <a:off x="10263188" y="1465263"/>
              <a:ext cx="96838" cy="63500"/>
            </a:xfrm>
            <a:custGeom>
              <a:avLst/>
              <a:gdLst>
                <a:gd name="T0" fmla="*/ 13 w 23"/>
                <a:gd name="T1" fmla="*/ 3 h 15"/>
                <a:gd name="T2" fmla="*/ 10 w 23"/>
                <a:gd name="T3" fmla="*/ 8 h 15"/>
                <a:gd name="T4" fmla="*/ 0 w 23"/>
                <a:gd name="T5" fmla="*/ 7 h 15"/>
                <a:gd name="T6" fmla="*/ 0 w 23"/>
                <a:gd name="T7" fmla="*/ 8 h 15"/>
                <a:gd name="T8" fmla="*/ 14 w 23"/>
                <a:gd name="T9" fmla="*/ 14 h 15"/>
                <a:gd name="T10" fmla="*/ 13 w 23"/>
                <a:gd name="T11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5">
                  <a:moveTo>
                    <a:pt x="13" y="3"/>
                  </a:moveTo>
                  <a:cubicBezTo>
                    <a:pt x="16" y="5"/>
                    <a:pt x="13" y="9"/>
                    <a:pt x="10" y="8"/>
                  </a:cubicBezTo>
                  <a:cubicBezTo>
                    <a:pt x="7" y="7"/>
                    <a:pt x="4" y="0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1"/>
                    <a:pt x="6" y="15"/>
                    <a:pt x="14" y="14"/>
                  </a:cubicBezTo>
                  <a:cubicBezTo>
                    <a:pt x="23" y="12"/>
                    <a:pt x="19" y="0"/>
                    <a:pt x="13" y="3"/>
                  </a:cubicBezTo>
                  <a:close/>
                </a:path>
              </a:pathLst>
            </a:custGeom>
            <a:solidFill>
              <a:srgbClr val="4F3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55"/>
            <p:cNvSpPr>
              <a:spLocks/>
            </p:cNvSpPr>
            <p:nvPr/>
          </p:nvSpPr>
          <p:spPr bwMode="auto">
            <a:xfrm>
              <a:off x="10202863" y="1546225"/>
              <a:ext cx="276225" cy="838200"/>
            </a:xfrm>
            <a:custGeom>
              <a:avLst/>
              <a:gdLst>
                <a:gd name="T0" fmla="*/ 61 w 65"/>
                <a:gd name="T1" fmla="*/ 0 h 197"/>
                <a:gd name="T2" fmla="*/ 41 w 65"/>
                <a:gd name="T3" fmla="*/ 5 h 197"/>
                <a:gd name="T4" fmla="*/ 38 w 65"/>
                <a:gd name="T5" fmla="*/ 20 h 197"/>
                <a:gd name="T6" fmla="*/ 33 w 65"/>
                <a:gd name="T7" fmla="*/ 25 h 197"/>
                <a:gd name="T8" fmla="*/ 19 w 65"/>
                <a:gd name="T9" fmla="*/ 127 h 197"/>
                <a:gd name="T10" fmla="*/ 29 w 65"/>
                <a:gd name="T11" fmla="*/ 180 h 197"/>
                <a:gd name="T12" fmla="*/ 52 w 65"/>
                <a:gd name="T13" fmla="*/ 40 h 197"/>
                <a:gd name="T14" fmla="*/ 65 w 65"/>
                <a:gd name="T15" fmla="*/ 13 h 197"/>
                <a:gd name="T16" fmla="*/ 61 w 65"/>
                <a:gd name="T1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197">
                  <a:moveTo>
                    <a:pt x="61" y="0"/>
                  </a:moveTo>
                  <a:cubicBezTo>
                    <a:pt x="61" y="0"/>
                    <a:pt x="42" y="7"/>
                    <a:pt x="41" y="5"/>
                  </a:cubicBezTo>
                  <a:cubicBezTo>
                    <a:pt x="39" y="3"/>
                    <a:pt x="38" y="19"/>
                    <a:pt x="38" y="20"/>
                  </a:cubicBezTo>
                  <a:cubicBezTo>
                    <a:pt x="38" y="21"/>
                    <a:pt x="35" y="24"/>
                    <a:pt x="33" y="25"/>
                  </a:cubicBezTo>
                  <a:cubicBezTo>
                    <a:pt x="0" y="53"/>
                    <a:pt x="8" y="101"/>
                    <a:pt x="19" y="127"/>
                  </a:cubicBezTo>
                  <a:cubicBezTo>
                    <a:pt x="27" y="147"/>
                    <a:pt x="27" y="164"/>
                    <a:pt x="29" y="180"/>
                  </a:cubicBezTo>
                  <a:cubicBezTo>
                    <a:pt x="31" y="197"/>
                    <a:pt x="52" y="40"/>
                    <a:pt x="52" y="40"/>
                  </a:cubicBezTo>
                  <a:cubicBezTo>
                    <a:pt x="65" y="13"/>
                    <a:pt x="65" y="13"/>
                    <a:pt x="65" y="13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56"/>
            <p:cNvSpPr>
              <a:spLocks/>
            </p:cNvSpPr>
            <p:nvPr/>
          </p:nvSpPr>
          <p:spPr bwMode="auto">
            <a:xfrm>
              <a:off x="10356851" y="1563688"/>
              <a:ext cx="122238" cy="88900"/>
            </a:xfrm>
            <a:custGeom>
              <a:avLst/>
              <a:gdLst>
                <a:gd name="T0" fmla="*/ 11 w 29"/>
                <a:gd name="T1" fmla="*/ 21 h 21"/>
                <a:gd name="T2" fmla="*/ 10 w 29"/>
                <a:gd name="T3" fmla="*/ 21 h 21"/>
                <a:gd name="T4" fmla="*/ 9 w 29"/>
                <a:gd name="T5" fmla="*/ 18 h 21"/>
                <a:gd name="T6" fmla="*/ 0 w 29"/>
                <a:gd name="T7" fmla="*/ 2 h 21"/>
                <a:gd name="T8" fmla="*/ 2 w 29"/>
                <a:gd name="T9" fmla="*/ 0 h 21"/>
                <a:gd name="T10" fmla="*/ 11 w 29"/>
                <a:gd name="T11" fmla="*/ 18 h 21"/>
                <a:gd name="T12" fmla="*/ 11 w 29"/>
                <a:gd name="T13" fmla="*/ 19 h 21"/>
                <a:gd name="T14" fmla="*/ 11 w 29"/>
                <a:gd name="T15" fmla="*/ 19 h 21"/>
                <a:gd name="T16" fmla="*/ 16 w 29"/>
                <a:gd name="T17" fmla="*/ 15 h 21"/>
                <a:gd name="T18" fmla="*/ 28 w 29"/>
                <a:gd name="T19" fmla="*/ 8 h 21"/>
                <a:gd name="T20" fmla="*/ 29 w 29"/>
                <a:gd name="T21" fmla="*/ 8 h 21"/>
                <a:gd name="T22" fmla="*/ 29 w 29"/>
                <a:gd name="T23" fmla="*/ 11 h 21"/>
                <a:gd name="T24" fmla="*/ 28 w 29"/>
                <a:gd name="T25" fmla="*/ 11 h 21"/>
                <a:gd name="T26" fmla="*/ 18 w 29"/>
                <a:gd name="T27" fmla="*/ 17 h 21"/>
                <a:gd name="T28" fmla="*/ 11 w 29"/>
                <a:gd name="T2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21">
                  <a:moveTo>
                    <a:pt x="11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9" y="20"/>
                    <a:pt x="9" y="18"/>
                    <a:pt x="9" y="18"/>
                  </a:cubicBezTo>
                  <a:cubicBezTo>
                    <a:pt x="8" y="10"/>
                    <a:pt x="0" y="2"/>
                    <a:pt x="0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0" y="9"/>
                    <a:pt x="11" y="18"/>
                  </a:cubicBezTo>
                  <a:cubicBezTo>
                    <a:pt x="11" y="18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9"/>
                    <a:pt x="14" y="16"/>
                    <a:pt x="16" y="15"/>
                  </a:cubicBezTo>
                  <a:cubicBezTo>
                    <a:pt x="20" y="12"/>
                    <a:pt x="24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5" y="11"/>
                    <a:pt x="21" y="14"/>
                    <a:pt x="18" y="17"/>
                  </a:cubicBezTo>
                  <a:cubicBezTo>
                    <a:pt x="15" y="19"/>
                    <a:pt x="13" y="21"/>
                    <a:pt x="11" y="21"/>
                  </a:cubicBezTo>
                  <a:close/>
                </a:path>
              </a:pathLst>
            </a:custGeom>
            <a:solidFill>
              <a:srgbClr val="B6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Oval 157"/>
            <p:cNvSpPr>
              <a:spLocks noChangeArrowheads="1"/>
            </p:cNvSpPr>
            <p:nvPr/>
          </p:nvSpPr>
          <p:spPr bwMode="auto">
            <a:xfrm>
              <a:off x="10326688" y="1677988"/>
              <a:ext cx="12700" cy="9525"/>
            </a:xfrm>
            <a:prstGeom prst="ellipse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Oval 158"/>
            <p:cNvSpPr>
              <a:spLocks noChangeArrowheads="1"/>
            </p:cNvSpPr>
            <p:nvPr/>
          </p:nvSpPr>
          <p:spPr bwMode="auto">
            <a:xfrm>
              <a:off x="10318751" y="1703388"/>
              <a:ext cx="7938" cy="12700"/>
            </a:xfrm>
            <a:prstGeom prst="ellipse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Oval 159"/>
            <p:cNvSpPr>
              <a:spLocks noChangeArrowheads="1"/>
            </p:cNvSpPr>
            <p:nvPr/>
          </p:nvSpPr>
          <p:spPr bwMode="auto">
            <a:xfrm>
              <a:off x="10306051" y="1728788"/>
              <a:ext cx="7938" cy="9525"/>
            </a:xfrm>
            <a:prstGeom prst="ellipse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Oval 160"/>
            <p:cNvSpPr>
              <a:spLocks noChangeArrowheads="1"/>
            </p:cNvSpPr>
            <p:nvPr/>
          </p:nvSpPr>
          <p:spPr bwMode="auto">
            <a:xfrm>
              <a:off x="10293351" y="1754188"/>
              <a:ext cx="7938" cy="12700"/>
            </a:xfrm>
            <a:prstGeom prst="ellipse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Oval 161"/>
            <p:cNvSpPr>
              <a:spLocks noChangeArrowheads="1"/>
            </p:cNvSpPr>
            <p:nvPr/>
          </p:nvSpPr>
          <p:spPr bwMode="auto">
            <a:xfrm>
              <a:off x="10280651" y="1792288"/>
              <a:ext cx="12700" cy="9525"/>
            </a:xfrm>
            <a:prstGeom prst="ellipse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Oval 162"/>
            <p:cNvSpPr>
              <a:spLocks noChangeArrowheads="1"/>
            </p:cNvSpPr>
            <p:nvPr/>
          </p:nvSpPr>
          <p:spPr bwMode="auto">
            <a:xfrm>
              <a:off x="10263188" y="1870075"/>
              <a:ext cx="7938" cy="7937"/>
            </a:xfrm>
            <a:prstGeom prst="ellipse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Oval 163"/>
            <p:cNvSpPr>
              <a:spLocks noChangeArrowheads="1"/>
            </p:cNvSpPr>
            <p:nvPr/>
          </p:nvSpPr>
          <p:spPr bwMode="auto">
            <a:xfrm>
              <a:off x="10253663" y="1908175"/>
              <a:ext cx="14288" cy="12700"/>
            </a:xfrm>
            <a:prstGeom prst="ellipse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Oval 164"/>
            <p:cNvSpPr>
              <a:spLocks noChangeArrowheads="1"/>
            </p:cNvSpPr>
            <p:nvPr/>
          </p:nvSpPr>
          <p:spPr bwMode="auto">
            <a:xfrm>
              <a:off x="10253663" y="1954213"/>
              <a:ext cx="14288" cy="9525"/>
            </a:xfrm>
            <a:prstGeom prst="ellipse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Oval 165"/>
            <p:cNvSpPr>
              <a:spLocks noChangeArrowheads="1"/>
            </p:cNvSpPr>
            <p:nvPr/>
          </p:nvSpPr>
          <p:spPr bwMode="auto">
            <a:xfrm>
              <a:off x="10253663" y="1997075"/>
              <a:ext cx="14288" cy="12700"/>
            </a:xfrm>
            <a:prstGeom prst="ellipse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Oval 166"/>
            <p:cNvSpPr>
              <a:spLocks noChangeArrowheads="1"/>
            </p:cNvSpPr>
            <p:nvPr/>
          </p:nvSpPr>
          <p:spPr bwMode="auto">
            <a:xfrm>
              <a:off x="10267951" y="1835150"/>
              <a:ext cx="7938" cy="9525"/>
            </a:xfrm>
            <a:prstGeom prst="ellipse">
              <a:avLst/>
            </a:prstGeom>
            <a:solidFill>
              <a:srgbClr val="05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67"/>
            <p:cNvSpPr>
              <a:spLocks/>
            </p:cNvSpPr>
            <p:nvPr/>
          </p:nvSpPr>
          <p:spPr bwMode="auto">
            <a:xfrm>
              <a:off x="10245726" y="1806575"/>
              <a:ext cx="177800" cy="615950"/>
            </a:xfrm>
            <a:custGeom>
              <a:avLst/>
              <a:gdLst>
                <a:gd name="T0" fmla="*/ 15 w 42"/>
                <a:gd name="T1" fmla="*/ 130 h 145"/>
                <a:gd name="T2" fmla="*/ 27 w 42"/>
                <a:gd name="T3" fmla="*/ 145 h 145"/>
                <a:gd name="T4" fmla="*/ 42 w 42"/>
                <a:gd name="T5" fmla="*/ 130 h 145"/>
                <a:gd name="T6" fmla="*/ 40 w 42"/>
                <a:gd name="T7" fmla="*/ 120 h 145"/>
                <a:gd name="T8" fmla="*/ 39 w 42"/>
                <a:gd name="T9" fmla="*/ 107 h 145"/>
                <a:gd name="T10" fmla="*/ 31 w 42"/>
                <a:gd name="T11" fmla="*/ 76 h 145"/>
                <a:gd name="T12" fmla="*/ 21 w 42"/>
                <a:gd name="T13" fmla="*/ 27 h 145"/>
                <a:gd name="T14" fmla="*/ 22 w 42"/>
                <a:gd name="T15" fmla="*/ 13 h 145"/>
                <a:gd name="T16" fmla="*/ 23 w 42"/>
                <a:gd name="T17" fmla="*/ 0 h 145"/>
                <a:gd name="T18" fmla="*/ 19 w 42"/>
                <a:gd name="T19" fmla="*/ 7 h 145"/>
                <a:gd name="T20" fmla="*/ 14 w 42"/>
                <a:gd name="T21" fmla="*/ 14 h 145"/>
                <a:gd name="T22" fmla="*/ 4 w 42"/>
                <a:gd name="T23" fmla="*/ 28 h 145"/>
                <a:gd name="T24" fmla="*/ 0 w 42"/>
                <a:gd name="T25" fmla="*/ 35 h 145"/>
                <a:gd name="T26" fmla="*/ 1 w 42"/>
                <a:gd name="T27" fmla="*/ 42 h 145"/>
                <a:gd name="T28" fmla="*/ 3 w 42"/>
                <a:gd name="T29" fmla="*/ 52 h 145"/>
                <a:gd name="T30" fmla="*/ 9 w 42"/>
                <a:gd name="T31" fmla="*/ 57 h 145"/>
                <a:gd name="T32" fmla="*/ 14 w 42"/>
                <a:gd name="T33" fmla="*/ 60 h 145"/>
                <a:gd name="T34" fmla="*/ 18 w 42"/>
                <a:gd name="T35" fmla="*/ 72 h 145"/>
                <a:gd name="T36" fmla="*/ 18 w 42"/>
                <a:gd name="T37" fmla="*/ 97 h 145"/>
                <a:gd name="T38" fmla="*/ 13 w 42"/>
                <a:gd name="T39" fmla="*/ 116 h 145"/>
                <a:gd name="T40" fmla="*/ 15 w 42"/>
                <a:gd name="T41" fmla="*/ 13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45">
                  <a:moveTo>
                    <a:pt x="15" y="130"/>
                  </a:moveTo>
                  <a:cubicBezTo>
                    <a:pt x="27" y="145"/>
                    <a:pt x="27" y="145"/>
                    <a:pt x="27" y="145"/>
                  </a:cubicBezTo>
                  <a:cubicBezTo>
                    <a:pt x="42" y="130"/>
                    <a:pt x="42" y="130"/>
                    <a:pt x="42" y="130"/>
                  </a:cubicBezTo>
                  <a:cubicBezTo>
                    <a:pt x="42" y="129"/>
                    <a:pt x="40" y="122"/>
                    <a:pt x="40" y="120"/>
                  </a:cubicBezTo>
                  <a:cubicBezTo>
                    <a:pt x="39" y="116"/>
                    <a:pt x="39" y="112"/>
                    <a:pt x="39" y="107"/>
                  </a:cubicBezTo>
                  <a:cubicBezTo>
                    <a:pt x="39" y="96"/>
                    <a:pt x="35" y="86"/>
                    <a:pt x="31" y="76"/>
                  </a:cubicBezTo>
                  <a:cubicBezTo>
                    <a:pt x="27" y="60"/>
                    <a:pt x="21" y="43"/>
                    <a:pt x="21" y="27"/>
                  </a:cubicBezTo>
                  <a:cubicBezTo>
                    <a:pt x="21" y="22"/>
                    <a:pt x="21" y="18"/>
                    <a:pt x="22" y="13"/>
                  </a:cubicBezTo>
                  <a:cubicBezTo>
                    <a:pt x="22" y="9"/>
                    <a:pt x="22" y="4"/>
                    <a:pt x="23" y="0"/>
                  </a:cubicBezTo>
                  <a:cubicBezTo>
                    <a:pt x="21" y="2"/>
                    <a:pt x="20" y="4"/>
                    <a:pt x="19" y="7"/>
                  </a:cubicBezTo>
                  <a:cubicBezTo>
                    <a:pt x="17" y="9"/>
                    <a:pt x="16" y="12"/>
                    <a:pt x="14" y="14"/>
                  </a:cubicBezTo>
                  <a:cubicBezTo>
                    <a:pt x="11" y="19"/>
                    <a:pt x="8" y="24"/>
                    <a:pt x="4" y="28"/>
                  </a:cubicBezTo>
                  <a:cubicBezTo>
                    <a:pt x="3" y="30"/>
                    <a:pt x="0" y="33"/>
                    <a:pt x="0" y="35"/>
                  </a:cubicBezTo>
                  <a:cubicBezTo>
                    <a:pt x="0" y="37"/>
                    <a:pt x="1" y="40"/>
                    <a:pt x="1" y="42"/>
                  </a:cubicBezTo>
                  <a:cubicBezTo>
                    <a:pt x="2" y="45"/>
                    <a:pt x="1" y="49"/>
                    <a:pt x="3" y="52"/>
                  </a:cubicBezTo>
                  <a:cubicBezTo>
                    <a:pt x="4" y="55"/>
                    <a:pt x="6" y="56"/>
                    <a:pt x="9" y="57"/>
                  </a:cubicBezTo>
                  <a:cubicBezTo>
                    <a:pt x="11" y="58"/>
                    <a:pt x="12" y="58"/>
                    <a:pt x="14" y="60"/>
                  </a:cubicBezTo>
                  <a:cubicBezTo>
                    <a:pt x="16" y="63"/>
                    <a:pt x="17" y="68"/>
                    <a:pt x="18" y="72"/>
                  </a:cubicBezTo>
                  <a:cubicBezTo>
                    <a:pt x="18" y="80"/>
                    <a:pt x="18" y="89"/>
                    <a:pt x="18" y="97"/>
                  </a:cubicBezTo>
                  <a:cubicBezTo>
                    <a:pt x="17" y="104"/>
                    <a:pt x="13" y="109"/>
                    <a:pt x="13" y="116"/>
                  </a:cubicBezTo>
                  <a:cubicBezTo>
                    <a:pt x="13" y="121"/>
                    <a:pt x="14" y="125"/>
                    <a:pt x="15" y="130"/>
                  </a:cubicBezTo>
                  <a:close/>
                </a:path>
              </a:pathLst>
            </a:custGeom>
            <a:solidFill>
              <a:srgbClr val="EC6C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68"/>
            <p:cNvSpPr>
              <a:spLocks/>
            </p:cNvSpPr>
            <p:nvPr/>
          </p:nvSpPr>
          <p:spPr bwMode="auto">
            <a:xfrm>
              <a:off x="10233026" y="1597025"/>
              <a:ext cx="555625" cy="1169987"/>
            </a:xfrm>
            <a:custGeom>
              <a:avLst/>
              <a:gdLst>
                <a:gd name="T0" fmla="*/ 68 w 131"/>
                <a:gd name="T1" fmla="*/ 111 h 275"/>
                <a:gd name="T2" fmla="*/ 59 w 131"/>
                <a:gd name="T3" fmla="*/ 132 h 275"/>
                <a:gd name="T4" fmla="*/ 57 w 131"/>
                <a:gd name="T5" fmla="*/ 154 h 275"/>
                <a:gd name="T6" fmla="*/ 67 w 131"/>
                <a:gd name="T7" fmla="*/ 176 h 275"/>
                <a:gd name="T8" fmla="*/ 78 w 131"/>
                <a:gd name="T9" fmla="*/ 203 h 275"/>
                <a:gd name="T10" fmla="*/ 107 w 131"/>
                <a:gd name="T11" fmla="*/ 256 h 275"/>
                <a:gd name="T12" fmla="*/ 128 w 131"/>
                <a:gd name="T13" fmla="*/ 268 h 275"/>
                <a:gd name="T14" fmla="*/ 121 w 131"/>
                <a:gd name="T15" fmla="*/ 272 h 275"/>
                <a:gd name="T16" fmla="*/ 78 w 131"/>
                <a:gd name="T17" fmla="*/ 259 h 275"/>
                <a:gd name="T18" fmla="*/ 39 w 131"/>
                <a:gd name="T19" fmla="*/ 182 h 275"/>
                <a:gd name="T20" fmla="*/ 15 w 131"/>
                <a:gd name="T21" fmla="*/ 169 h 275"/>
                <a:gd name="T22" fmla="*/ 9 w 131"/>
                <a:gd name="T23" fmla="*/ 120 h 275"/>
                <a:gd name="T24" fmla="*/ 20 w 131"/>
                <a:gd name="T25" fmla="*/ 58 h 275"/>
                <a:gd name="T26" fmla="*/ 58 w 131"/>
                <a:gd name="T27" fmla="*/ 0 h 275"/>
                <a:gd name="T28" fmla="*/ 62 w 131"/>
                <a:gd name="T29" fmla="*/ 15 h 275"/>
                <a:gd name="T30" fmla="*/ 71 w 131"/>
                <a:gd name="T31" fmla="*/ 23 h 275"/>
                <a:gd name="T32" fmla="*/ 85 w 131"/>
                <a:gd name="T33" fmla="*/ 38 h 275"/>
                <a:gd name="T34" fmla="*/ 68 w 131"/>
                <a:gd name="T35" fmla="*/ 11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275">
                  <a:moveTo>
                    <a:pt x="68" y="111"/>
                  </a:moveTo>
                  <a:cubicBezTo>
                    <a:pt x="65" y="118"/>
                    <a:pt x="61" y="125"/>
                    <a:pt x="59" y="132"/>
                  </a:cubicBezTo>
                  <a:cubicBezTo>
                    <a:pt x="57" y="140"/>
                    <a:pt x="55" y="146"/>
                    <a:pt x="57" y="154"/>
                  </a:cubicBezTo>
                  <a:cubicBezTo>
                    <a:pt x="59" y="162"/>
                    <a:pt x="64" y="169"/>
                    <a:pt x="67" y="176"/>
                  </a:cubicBezTo>
                  <a:cubicBezTo>
                    <a:pt x="71" y="185"/>
                    <a:pt x="75" y="194"/>
                    <a:pt x="78" y="203"/>
                  </a:cubicBezTo>
                  <a:cubicBezTo>
                    <a:pt x="86" y="221"/>
                    <a:pt x="93" y="241"/>
                    <a:pt x="107" y="256"/>
                  </a:cubicBezTo>
                  <a:cubicBezTo>
                    <a:pt x="113" y="261"/>
                    <a:pt x="120" y="266"/>
                    <a:pt x="128" y="268"/>
                  </a:cubicBezTo>
                  <a:cubicBezTo>
                    <a:pt x="131" y="269"/>
                    <a:pt x="125" y="272"/>
                    <a:pt x="121" y="272"/>
                  </a:cubicBezTo>
                  <a:cubicBezTo>
                    <a:pt x="119" y="272"/>
                    <a:pt x="100" y="275"/>
                    <a:pt x="78" y="259"/>
                  </a:cubicBezTo>
                  <a:cubicBezTo>
                    <a:pt x="56" y="244"/>
                    <a:pt x="41" y="188"/>
                    <a:pt x="39" y="182"/>
                  </a:cubicBezTo>
                  <a:cubicBezTo>
                    <a:pt x="37" y="177"/>
                    <a:pt x="16" y="176"/>
                    <a:pt x="15" y="169"/>
                  </a:cubicBezTo>
                  <a:cubicBezTo>
                    <a:pt x="15" y="166"/>
                    <a:pt x="11" y="125"/>
                    <a:pt x="9" y="120"/>
                  </a:cubicBezTo>
                  <a:cubicBezTo>
                    <a:pt x="0" y="93"/>
                    <a:pt x="13" y="79"/>
                    <a:pt x="20" y="58"/>
                  </a:cubicBezTo>
                  <a:cubicBezTo>
                    <a:pt x="23" y="48"/>
                    <a:pt x="50" y="1"/>
                    <a:pt x="58" y="0"/>
                  </a:cubicBezTo>
                  <a:cubicBezTo>
                    <a:pt x="60" y="0"/>
                    <a:pt x="61" y="12"/>
                    <a:pt x="62" y="15"/>
                  </a:cubicBezTo>
                  <a:cubicBezTo>
                    <a:pt x="63" y="19"/>
                    <a:pt x="65" y="19"/>
                    <a:pt x="71" y="23"/>
                  </a:cubicBezTo>
                  <a:cubicBezTo>
                    <a:pt x="79" y="26"/>
                    <a:pt x="85" y="29"/>
                    <a:pt x="85" y="38"/>
                  </a:cubicBezTo>
                  <a:cubicBezTo>
                    <a:pt x="86" y="56"/>
                    <a:pt x="77" y="90"/>
                    <a:pt x="68" y="111"/>
                  </a:cubicBezTo>
                  <a:close/>
                </a:path>
              </a:pathLst>
            </a:custGeom>
            <a:solidFill>
              <a:srgbClr val="4F3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69"/>
            <p:cNvSpPr>
              <a:spLocks/>
            </p:cNvSpPr>
            <p:nvPr/>
          </p:nvSpPr>
          <p:spPr bwMode="auto">
            <a:xfrm>
              <a:off x="10253663" y="1597025"/>
              <a:ext cx="242888" cy="446087"/>
            </a:xfrm>
            <a:custGeom>
              <a:avLst/>
              <a:gdLst>
                <a:gd name="T0" fmla="*/ 11 w 57"/>
                <a:gd name="T1" fmla="*/ 82 h 105"/>
                <a:gd name="T2" fmla="*/ 9 w 57"/>
                <a:gd name="T3" fmla="*/ 88 h 105"/>
                <a:gd name="T4" fmla="*/ 6 w 57"/>
                <a:gd name="T5" fmla="*/ 94 h 105"/>
                <a:gd name="T6" fmla="*/ 1 w 57"/>
                <a:gd name="T7" fmla="*/ 105 h 105"/>
                <a:gd name="T8" fmla="*/ 2 w 57"/>
                <a:gd name="T9" fmla="*/ 92 h 105"/>
                <a:gd name="T10" fmla="*/ 53 w 57"/>
                <a:gd name="T11" fmla="*/ 0 h 105"/>
                <a:gd name="T12" fmla="*/ 56 w 57"/>
                <a:gd name="T13" fmla="*/ 11 h 105"/>
                <a:gd name="T14" fmla="*/ 54 w 57"/>
                <a:gd name="T15" fmla="*/ 21 h 105"/>
                <a:gd name="T16" fmla="*/ 53 w 57"/>
                <a:gd name="T17" fmla="*/ 27 h 105"/>
                <a:gd name="T18" fmla="*/ 51 w 57"/>
                <a:gd name="T19" fmla="*/ 28 h 105"/>
                <a:gd name="T20" fmla="*/ 48 w 57"/>
                <a:gd name="T21" fmla="*/ 28 h 105"/>
                <a:gd name="T22" fmla="*/ 42 w 57"/>
                <a:gd name="T23" fmla="*/ 28 h 105"/>
                <a:gd name="T24" fmla="*/ 48 w 57"/>
                <a:gd name="T25" fmla="*/ 33 h 105"/>
                <a:gd name="T26" fmla="*/ 44 w 57"/>
                <a:gd name="T27" fmla="*/ 38 h 105"/>
                <a:gd name="T28" fmla="*/ 36 w 57"/>
                <a:gd name="T29" fmla="*/ 46 h 105"/>
                <a:gd name="T30" fmla="*/ 25 w 57"/>
                <a:gd name="T31" fmla="*/ 60 h 105"/>
                <a:gd name="T32" fmla="*/ 14 w 57"/>
                <a:gd name="T33" fmla="*/ 78 h 105"/>
                <a:gd name="T34" fmla="*/ 11 w 57"/>
                <a:gd name="T35" fmla="*/ 8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105">
                  <a:moveTo>
                    <a:pt x="11" y="82"/>
                  </a:moveTo>
                  <a:cubicBezTo>
                    <a:pt x="10" y="84"/>
                    <a:pt x="9" y="86"/>
                    <a:pt x="9" y="88"/>
                  </a:cubicBezTo>
                  <a:cubicBezTo>
                    <a:pt x="8" y="90"/>
                    <a:pt x="7" y="92"/>
                    <a:pt x="6" y="94"/>
                  </a:cubicBezTo>
                  <a:cubicBezTo>
                    <a:pt x="5" y="96"/>
                    <a:pt x="3" y="102"/>
                    <a:pt x="1" y="105"/>
                  </a:cubicBezTo>
                  <a:cubicBezTo>
                    <a:pt x="0" y="102"/>
                    <a:pt x="2" y="95"/>
                    <a:pt x="2" y="92"/>
                  </a:cubicBezTo>
                  <a:cubicBezTo>
                    <a:pt x="6" y="63"/>
                    <a:pt x="45" y="1"/>
                    <a:pt x="53" y="0"/>
                  </a:cubicBezTo>
                  <a:cubicBezTo>
                    <a:pt x="55" y="0"/>
                    <a:pt x="56" y="9"/>
                    <a:pt x="56" y="11"/>
                  </a:cubicBezTo>
                  <a:cubicBezTo>
                    <a:pt x="57" y="15"/>
                    <a:pt x="55" y="17"/>
                    <a:pt x="54" y="21"/>
                  </a:cubicBezTo>
                  <a:cubicBezTo>
                    <a:pt x="54" y="23"/>
                    <a:pt x="53" y="25"/>
                    <a:pt x="53" y="27"/>
                  </a:cubicBezTo>
                  <a:cubicBezTo>
                    <a:pt x="52" y="28"/>
                    <a:pt x="53" y="28"/>
                    <a:pt x="51" y="28"/>
                  </a:cubicBezTo>
                  <a:cubicBezTo>
                    <a:pt x="50" y="28"/>
                    <a:pt x="49" y="28"/>
                    <a:pt x="48" y="28"/>
                  </a:cubicBezTo>
                  <a:cubicBezTo>
                    <a:pt x="46" y="28"/>
                    <a:pt x="43" y="27"/>
                    <a:pt x="42" y="28"/>
                  </a:cubicBezTo>
                  <a:cubicBezTo>
                    <a:pt x="44" y="30"/>
                    <a:pt x="47" y="31"/>
                    <a:pt x="48" y="33"/>
                  </a:cubicBezTo>
                  <a:cubicBezTo>
                    <a:pt x="49" y="36"/>
                    <a:pt x="45" y="37"/>
                    <a:pt x="44" y="38"/>
                  </a:cubicBezTo>
                  <a:cubicBezTo>
                    <a:pt x="41" y="41"/>
                    <a:pt x="38" y="43"/>
                    <a:pt x="36" y="46"/>
                  </a:cubicBezTo>
                  <a:cubicBezTo>
                    <a:pt x="32" y="50"/>
                    <a:pt x="29" y="55"/>
                    <a:pt x="25" y="60"/>
                  </a:cubicBezTo>
                  <a:cubicBezTo>
                    <a:pt x="21" y="66"/>
                    <a:pt x="18" y="72"/>
                    <a:pt x="14" y="78"/>
                  </a:cubicBezTo>
                  <a:cubicBezTo>
                    <a:pt x="13" y="79"/>
                    <a:pt x="12" y="80"/>
                    <a:pt x="11" y="82"/>
                  </a:cubicBezTo>
                  <a:close/>
                </a:path>
              </a:pathLst>
            </a:custGeom>
            <a:solidFill>
              <a:srgbClr val="7850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70"/>
            <p:cNvSpPr>
              <a:spLocks/>
            </p:cNvSpPr>
            <p:nvPr/>
          </p:nvSpPr>
          <p:spPr bwMode="auto">
            <a:xfrm>
              <a:off x="10423526" y="1635125"/>
              <a:ext cx="68263" cy="90487"/>
            </a:xfrm>
            <a:custGeom>
              <a:avLst/>
              <a:gdLst>
                <a:gd name="T0" fmla="*/ 16 w 16"/>
                <a:gd name="T1" fmla="*/ 1 h 21"/>
                <a:gd name="T2" fmla="*/ 12 w 16"/>
                <a:gd name="T3" fmla="*/ 18 h 21"/>
                <a:gd name="T4" fmla="*/ 8 w 16"/>
                <a:gd name="T5" fmla="*/ 18 h 21"/>
                <a:gd name="T6" fmla="*/ 1 w 16"/>
                <a:gd name="T7" fmla="*/ 19 h 21"/>
                <a:gd name="T8" fmla="*/ 0 w 16"/>
                <a:gd name="T9" fmla="*/ 20 h 21"/>
                <a:gd name="T10" fmla="*/ 4 w 16"/>
                <a:gd name="T11" fmla="*/ 20 h 21"/>
                <a:gd name="T12" fmla="*/ 12 w 16"/>
                <a:gd name="T13" fmla="*/ 21 h 21"/>
                <a:gd name="T14" fmla="*/ 15 w 16"/>
                <a:gd name="T15" fmla="*/ 19 h 21"/>
                <a:gd name="T16" fmla="*/ 16 w 16"/>
                <a:gd name="T17" fmla="*/ 5 h 21"/>
                <a:gd name="T18" fmla="*/ 16 w 16"/>
                <a:gd name="T19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1">
                  <a:moveTo>
                    <a:pt x="16" y="1"/>
                  </a:moveTo>
                  <a:cubicBezTo>
                    <a:pt x="15" y="5"/>
                    <a:pt x="12" y="14"/>
                    <a:pt x="12" y="18"/>
                  </a:cubicBezTo>
                  <a:cubicBezTo>
                    <a:pt x="11" y="18"/>
                    <a:pt x="9" y="18"/>
                    <a:pt x="8" y="18"/>
                  </a:cubicBezTo>
                  <a:cubicBezTo>
                    <a:pt x="7" y="18"/>
                    <a:pt x="4" y="20"/>
                    <a:pt x="1" y="19"/>
                  </a:cubicBezTo>
                  <a:cubicBezTo>
                    <a:pt x="0" y="19"/>
                    <a:pt x="0" y="20"/>
                    <a:pt x="0" y="20"/>
                  </a:cubicBezTo>
                  <a:cubicBezTo>
                    <a:pt x="1" y="20"/>
                    <a:pt x="3" y="20"/>
                    <a:pt x="4" y="20"/>
                  </a:cubicBezTo>
                  <a:cubicBezTo>
                    <a:pt x="7" y="19"/>
                    <a:pt x="9" y="20"/>
                    <a:pt x="12" y="21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4"/>
                    <a:pt x="15" y="10"/>
                    <a:pt x="16" y="5"/>
                  </a:cubicBezTo>
                  <a:cubicBezTo>
                    <a:pt x="16" y="6"/>
                    <a:pt x="16" y="0"/>
                    <a:pt x="16" y="1"/>
                  </a:cubicBezTo>
                  <a:close/>
                </a:path>
              </a:pathLst>
            </a:custGeom>
            <a:solidFill>
              <a:srgbClr val="2F13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71"/>
            <p:cNvSpPr>
              <a:spLocks/>
            </p:cNvSpPr>
            <p:nvPr/>
          </p:nvSpPr>
          <p:spPr bwMode="auto">
            <a:xfrm>
              <a:off x="10258426" y="1738313"/>
              <a:ext cx="217488" cy="331787"/>
            </a:xfrm>
            <a:custGeom>
              <a:avLst/>
              <a:gdLst>
                <a:gd name="T0" fmla="*/ 25 w 51"/>
                <a:gd name="T1" fmla="*/ 24 h 78"/>
                <a:gd name="T2" fmla="*/ 11 w 51"/>
                <a:gd name="T3" fmla="*/ 46 h 78"/>
                <a:gd name="T4" fmla="*/ 0 w 51"/>
                <a:gd name="T5" fmla="*/ 71 h 78"/>
                <a:gd name="T6" fmla="*/ 1 w 51"/>
                <a:gd name="T7" fmla="*/ 77 h 78"/>
                <a:gd name="T8" fmla="*/ 11 w 51"/>
                <a:gd name="T9" fmla="*/ 51 h 78"/>
                <a:gd name="T10" fmla="*/ 23 w 51"/>
                <a:gd name="T11" fmla="*/ 32 h 78"/>
                <a:gd name="T12" fmla="*/ 34 w 51"/>
                <a:gd name="T13" fmla="*/ 16 h 78"/>
                <a:gd name="T14" fmla="*/ 51 w 51"/>
                <a:gd name="T15" fmla="*/ 0 h 78"/>
                <a:gd name="T16" fmla="*/ 25 w 51"/>
                <a:gd name="T17" fmla="*/ 2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78">
                  <a:moveTo>
                    <a:pt x="25" y="24"/>
                  </a:moveTo>
                  <a:cubicBezTo>
                    <a:pt x="20" y="32"/>
                    <a:pt x="15" y="39"/>
                    <a:pt x="11" y="46"/>
                  </a:cubicBezTo>
                  <a:cubicBezTo>
                    <a:pt x="7" y="54"/>
                    <a:pt x="1" y="63"/>
                    <a:pt x="0" y="71"/>
                  </a:cubicBezTo>
                  <a:cubicBezTo>
                    <a:pt x="1" y="70"/>
                    <a:pt x="1" y="78"/>
                    <a:pt x="1" y="77"/>
                  </a:cubicBezTo>
                  <a:cubicBezTo>
                    <a:pt x="1" y="70"/>
                    <a:pt x="9" y="57"/>
                    <a:pt x="11" y="51"/>
                  </a:cubicBezTo>
                  <a:cubicBezTo>
                    <a:pt x="15" y="45"/>
                    <a:pt x="19" y="38"/>
                    <a:pt x="23" y="32"/>
                  </a:cubicBezTo>
                  <a:cubicBezTo>
                    <a:pt x="26" y="26"/>
                    <a:pt x="30" y="21"/>
                    <a:pt x="34" y="16"/>
                  </a:cubicBezTo>
                  <a:cubicBezTo>
                    <a:pt x="36" y="12"/>
                    <a:pt x="46" y="3"/>
                    <a:pt x="51" y="0"/>
                  </a:cubicBezTo>
                  <a:cubicBezTo>
                    <a:pt x="40" y="4"/>
                    <a:pt x="30" y="16"/>
                    <a:pt x="25" y="24"/>
                  </a:cubicBezTo>
                  <a:close/>
                </a:path>
              </a:pathLst>
            </a:custGeom>
            <a:solidFill>
              <a:srgbClr val="2F13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72"/>
            <p:cNvSpPr>
              <a:spLocks/>
            </p:cNvSpPr>
            <p:nvPr/>
          </p:nvSpPr>
          <p:spPr bwMode="auto">
            <a:xfrm>
              <a:off x="10398126" y="1695450"/>
              <a:ext cx="73025" cy="50800"/>
            </a:xfrm>
            <a:custGeom>
              <a:avLst/>
              <a:gdLst>
                <a:gd name="T0" fmla="*/ 0 w 17"/>
                <a:gd name="T1" fmla="*/ 0 h 12"/>
                <a:gd name="T2" fmla="*/ 0 w 17"/>
                <a:gd name="T3" fmla="*/ 2 h 12"/>
                <a:gd name="T4" fmla="*/ 13 w 17"/>
                <a:gd name="T5" fmla="*/ 12 h 12"/>
                <a:gd name="T6" fmla="*/ 14 w 17"/>
                <a:gd name="T7" fmla="*/ 12 h 12"/>
                <a:gd name="T8" fmla="*/ 17 w 17"/>
                <a:gd name="T9" fmla="*/ 10 h 12"/>
                <a:gd name="T10" fmla="*/ 0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4" y="6"/>
                    <a:pt x="9" y="8"/>
                    <a:pt x="13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1"/>
                    <a:pt x="17" y="10"/>
                    <a:pt x="17" y="10"/>
                  </a:cubicBezTo>
                  <a:cubicBezTo>
                    <a:pt x="13" y="6"/>
                    <a:pt x="4" y="5"/>
                    <a:pt x="0" y="0"/>
                  </a:cubicBezTo>
                  <a:close/>
                </a:path>
              </a:pathLst>
            </a:custGeom>
            <a:solidFill>
              <a:srgbClr val="2F13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73"/>
            <p:cNvSpPr>
              <a:spLocks noEditPoints="1"/>
            </p:cNvSpPr>
            <p:nvPr/>
          </p:nvSpPr>
          <p:spPr bwMode="auto">
            <a:xfrm>
              <a:off x="10364788" y="1839913"/>
              <a:ext cx="68263" cy="68262"/>
            </a:xfrm>
            <a:custGeom>
              <a:avLst/>
              <a:gdLst>
                <a:gd name="T0" fmla="*/ 16 w 16"/>
                <a:gd name="T1" fmla="*/ 7 h 16"/>
                <a:gd name="T2" fmla="*/ 13 w 16"/>
                <a:gd name="T3" fmla="*/ 0 h 16"/>
                <a:gd name="T4" fmla="*/ 7 w 16"/>
                <a:gd name="T5" fmla="*/ 0 h 16"/>
                <a:gd name="T6" fmla="*/ 1 w 16"/>
                <a:gd name="T7" fmla="*/ 5 h 16"/>
                <a:gd name="T8" fmla="*/ 1 w 16"/>
                <a:gd name="T9" fmla="*/ 11 h 16"/>
                <a:gd name="T10" fmla="*/ 11 w 16"/>
                <a:gd name="T11" fmla="*/ 14 h 16"/>
                <a:gd name="T12" fmla="*/ 15 w 16"/>
                <a:gd name="T13" fmla="*/ 9 h 16"/>
                <a:gd name="T14" fmla="*/ 16 w 16"/>
                <a:gd name="T15" fmla="*/ 7 h 16"/>
                <a:gd name="T16" fmla="*/ 12 w 16"/>
                <a:gd name="T17" fmla="*/ 14 h 16"/>
                <a:gd name="T18" fmla="*/ 11 w 16"/>
                <a:gd name="T19" fmla="*/ 14 h 16"/>
                <a:gd name="T20" fmla="*/ 13 w 16"/>
                <a:gd name="T21" fmla="*/ 13 h 16"/>
                <a:gd name="T22" fmla="*/ 12 w 16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6">
                  <a:moveTo>
                    <a:pt x="16" y="7"/>
                  </a:moveTo>
                  <a:cubicBezTo>
                    <a:pt x="16" y="4"/>
                    <a:pt x="16" y="1"/>
                    <a:pt x="13" y="0"/>
                  </a:cubicBezTo>
                  <a:cubicBezTo>
                    <a:pt x="11" y="0"/>
                    <a:pt x="9" y="0"/>
                    <a:pt x="7" y="0"/>
                  </a:cubicBezTo>
                  <a:cubicBezTo>
                    <a:pt x="5" y="1"/>
                    <a:pt x="2" y="3"/>
                    <a:pt x="1" y="5"/>
                  </a:cubicBezTo>
                  <a:cubicBezTo>
                    <a:pt x="0" y="7"/>
                    <a:pt x="1" y="11"/>
                    <a:pt x="1" y="11"/>
                  </a:cubicBezTo>
                  <a:cubicBezTo>
                    <a:pt x="3" y="15"/>
                    <a:pt x="8" y="16"/>
                    <a:pt x="11" y="14"/>
                  </a:cubicBezTo>
                  <a:cubicBezTo>
                    <a:pt x="13" y="13"/>
                    <a:pt x="15" y="11"/>
                    <a:pt x="15" y="9"/>
                  </a:cubicBezTo>
                  <a:cubicBezTo>
                    <a:pt x="16" y="8"/>
                    <a:pt x="16" y="7"/>
                    <a:pt x="16" y="7"/>
                  </a:cubicBezTo>
                  <a:close/>
                  <a:moveTo>
                    <a:pt x="12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2" y="13"/>
                    <a:pt x="13" y="13"/>
                  </a:cubicBezTo>
                  <a:cubicBezTo>
                    <a:pt x="12" y="14"/>
                    <a:pt x="12" y="14"/>
                    <a:pt x="12" y="14"/>
                  </a:cubicBezTo>
                  <a:close/>
                </a:path>
              </a:pathLst>
            </a:custGeom>
            <a:solidFill>
              <a:srgbClr val="FEF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74"/>
            <p:cNvSpPr>
              <a:spLocks/>
            </p:cNvSpPr>
            <p:nvPr/>
          </p:nvSpPr>
          <p:spPr bwMode="auto">
            <a:xfrm>
              <a:off x="10067926" y="2303463"/>
              <a:ext cx="177800" cy="131762"/>
            </a:xfrm>
            <a:custGeom>
              <a:avLst/>
              <a:gdLst>
                <a:gd name="T0" fmla="*/ 26 w 42"/>
                <a:gd name="T1" fmla="*/ 1 h 31"/>
                <a:gd name="T2" fmla="*/ 15 w 42"/>
                <a:gd name="T3" fmla="*/ 5 h 31"/>
                <a:gd name="T4" fmla="*/ 15 w 42"/>
                <a:gd name="T5" fmla="*/ 10 h 31"/>
                <a:gd name="T6" fmla="*/ 8 w 42"/>
                <a:gd name="T7" fmla="*/ 10 h 31"/>
                <a:gd name="T8" fmla="*/ 8 w 42"/>
                <a:gd name="T9" fmla="*/ 24 h 31"/>
                <a:gd name="T10" fmla="*/ 24 w 42"/>
                <a:gd name="T11" fmla="*/ 24 h 31"/>
                <a:gd name="T12" fmla="*/ 40 w 42"/>
                <a:gd name="T13" fmla="*/ 11 h 31"/>
                <a:gd name="T14" fmla="*/ 39 w 42"/>
                <a:gd name="T15" fmla="*/ 4 h 31"/>
                <a:gd name="T16" fmla="*/ 30 w 42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31">
                  <a:moveTo>
                    <a:pt x="26" y="1"/>
                  </a:moveTo>
                  <a:cubicBezTo>
                    <a:pt x="22" y="2"/>
                    <a:pt x="19" y="4"/>
                    <a:pt x="15" y="5"/>
                  </a:cubicBezTo>
                  <a:cubicBezTo>
                    <a:pt x="18" y="7"/>
                    <a:pt x="18" y="8"/>
                    <a:pt x="15" y="10"/>
                  </a:cubicBezTo>
                  <a:cubicBezTo>
                    <a:pt x="12" y="13"/>
                    <a:pt x="11" y="9"/>
                    <a:pt x="8" y="10"/>
                  </a:cubicBezTo>
                  <a:cubicBezTo>
                    <a:pt x="0" y="12"/>
                    <a:pt x="5" y="20"/>
                    <a:pt x="8" y="24"/>
                  </a:cubicBezTo>
                  <a:cubicBezTo>
                    <a:pt x="13" y="31"/>
                    <a:pt x="19" y="28"/>
                    <a:pt x="24" y="24"/>
                  </a:cubicBezTo>
                  <a:cubicBezTo>
                    <a:pt x="30" y="20"/>
                    <a:pt x="36" y="16"/>
                    <a:pt x="40" y="11"/>
                  </a:cubicBezTo>
                  <a:cubicBezTo>
                    <a:pt x="42" y="8"/>
                    <a:pt x="42" y="7"/>
                    <a:pt x="39" y="4"/>
                  </a:cubicBezTo>
                  <a:cubicBezTo>
                    <a:pt x="36" y="2"/>
                    <a:pt x="33" y="0"/>
                    <a:pt x="30" y="0"/>
                  </a:cubicBezTo>
                </a:path>
              </a:pathLst>
            </a:custGeom>
            <a:solidFill>
              <a:srgbClr val="F9D7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75"/>
            <p:cNvSpPr>
              <a:spLocks/>
            </p:cNvSpPr>
            <p:nvPr/>
          </p:nvSpPr>
          <p:spPr bwMode="auto">
            <a:xfrm>
              <a:off x="10161588" y="1720850"/>
              <a:ext cx="423863" cy="633412"/>
            </a:xfrm>
            <a:custGeom>
              <a:avLst/>
              <a:gdLst>
                <a:gd name="T0" fmla="*/ 83 w 100"/>
                <a:gd name="T1" fmla="*/ 0 h 149"/>
                <a:gd name="T2" fmla="*/ 66 w 100"/>
                <a:gd name="T3" fmla="*/ 20 h 149"/>
                <a:gd name="T4" fmla="*/ 53 w 100"/>
                <a:gd name="T5" fmla="*/ 51 h 149"/>
                <a:gd name="T6" fmla="*/ 47 w 100"/>
                <a:gd name="T7" fmla="*/ 66 h 149"/>
                <a:gd name="T8" fmla="*/ 44 w 100"/>
                <a:gd name="T9" fmla="*/ 71 h 149"/>
                <a:gd name="T10" fmla="*/ 46 w 100"/>
                <a:gd name="T11" fmla="*/ 74 h 149"/>
                <a:gd name="T12" fmla="*/ 39 w 100"/>
                <a:gd name="T13" fmla="*/ 77 h 149"/>
                <a:gd name="T14" fmla="*/ 40 w 100"/>
                <a:gd name="T15" fmla="*/ 79 h 149"/>
                <a:gd name="T16" fmla="*/ 38 w 100"/>
                <a:gd name="T17" fmla="*/ 80 h 149"/>
                <a:gd name="T18" fmla="*/ 38 w 100"/>
                <a:gd name="T19" fmla="*/ 88 h 149"/>
                <a:gd name="T20" fmla="*/ 22 w 100"/>
                <a:gd name="T21" fmla="*/ 110 h 149"/>
                <a:gd name="T22" fmla="*/ 0 w 100"/>
                <a:gd name="T23" fmla="*/ 131 h 149"/>
                <a:gd name="T24" fmla="*/ 19 w 100"/>
                <a:gd name="T25" fmla="*/ 149 h 149"/>
                <a:gd name="T26" fmla="*/ 34 w 100"/>
                <a:gd name="T27" fmla="*/ 136 h 149"/>
                <a:gd name="T28" fmla="*/ 50 w 100"/>
                <a:gd name="T29" fmla="*/ 118 h 149"/>
                <a:gd name="T30" fmla="*/ 60 w 100"/>
                <a:gd name="T31" fmla="*/ 104 h 149"/>
                <a:gd name="T32" fmla="*/ 69 w 100"/>
                <a:gd name="T33" fmla="*/ 92 h 149"/>
                <a:gd name="T34" fmla="*/ 72 w 100"/>
                <a:gd name="T35" fmla="*/ 86 h 149"/>
                <a:gd name="T36" fmla="*/ 80 w 100"/>
                <a:gd name="T37" fmla="*/ 66 h 149"/>
                <a:gd name="T38" fmla="*/ 90 w 100"/>
                <a:gd name="T39" fmla="*/ 42 h 149"/>
                <a:gd name="T40" fmla="*/ 98 w 100"/>
                <a:gd name="T41" fmla="*/ 18 h 149"/>
                <a:gd name="T42" fmla="*/ 83 w 100"/>
                <a:gd name="T4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0" h="149">
                  <a:moveTo>
                    <a:pt x="83" y="0"/>
                  </a:moveTo>
                  <a:cubicBezTo>
                    <a:pt x="72" y="0"/>
                    <a:pt x="68" y="13"/>
                    <a:pt x="66" y="20"/>
                  </a:cubicBezTo>
                  <a:cubicBezTo>
                    <a:pt x="63" y="31"/>
                    <a:pt x="57" y="41"/>
                    <a:pt x="53" y="51"/>
                  </a:cubicBezTo>
                  <a:cubicBezTo>
                    <a:pt x="52" y="56"/>
                    <a:pt x="49" y="62"/>
                    <a:pt x="47" y="66"/>
                  </a:cubicBezTo>
                  <a:cubicBezTo>
                    <a:pt x="47" y="67"/>
                    <a:pt x="44" y="69"/>
                    <a:pt x="44" y="71"/>
                  </a:cubicBezTo>
                  <a:cubicBezTo>
                    <a:pt x="44" y="72"/>
                    <a:pt x="46" y="73"/>
                    <a:pt x="46" y="74"/>
                  </a:cubicBezTo>
                  <a:cubicBezTo>
                    <a:pt x="45" y="76"/>
                    <a:pt x="41" y="76"/>
                    <a:pt x="39" y="77"/>
                  </a:cubicBezTo>
                  <a:cubicBezTo>
                    <a:pt x="40" y="77"/>
                    <a:pt x="40" y="79"/>
                    <a:pt x="40" y="79"/>
                  </a:cubicBezTo>
                  <a:cubicBezTo>
                    <a:pt x="40" y="80"/>
                    <a:pt x="39" y="80"/>
                    <a:pt x="38" y="80"/>
                  </a:cubicBezTo>
                  <a:cubicBezTo>
                    <a:pt x="38" y="83"/>
                    <a:pt x="39" y="85"/>
                    <a:pt x="38" y="88"/>
                  </a:cubicBezTo>
                  <a:cubicBezTo>
                    <a:pt x="35" y="96"/>
                    <a:pt x="27" y="103"/>
                    <a:pt x="22" y="110"/>
                  </a:cubicBezTo>
                  <a:cubicBezTo>
                    <a:pt x="16" y="118"/>
                    <a:pt x="9" y="125"/>
                    <a:pt x="0" y="131"/>
                  </a:cubicBezTo>
                  <a:cubicBezTo>
                    <a:pt x="5" y="138"/>
                    <a:pt x="14" y="143"/>
                    <a:pt x="19" y="149"/>
                  </a:cubicBezTo>
                  <a:cubicBezTo>
                    <a:pt x="25" y="146"/>
                    <a:pt x="29" y="140"/>
                    <a:pt x="34" y="136"/>
                  </a:cubicBezTo>
                  <a:cubicBezTo>
                    <a:pt x="40" y="130"/>
                    <a:pt x="46" y="125"/>
                    <a:pt x="50" y="118"/>
                  </a:cubicBezTo>
                  <a:cubicBezTo>
                    <a:pt x="53" y="114"/>
                    <a:pt x="57" y="109"/>
                    <a:pt x="60" y="104"/>
                  </a:cubicBezTo>
                  <a:cubicBezTo>
                    <a:pt x="63" y="100"/>
                    <a:pt x="66" y="96"/>
                    <a:pt x="69" y="92"/>
                  </a:cubicBezTo>
                  <a:cubicBezTo>
                    <a:pt x="71" y="90"/>
                    <a:pt x="71" y="88"/>
                    <a:pt x="72" y="86"/>
                  </a:cubicBezTo>
                  <a:cubicBezTo>
                    <a:pt x="73" y="78"/>
                    <a:pt x="77" y="72"/>
                    <a:pt x="80" y="66"/>
                  </a:cubicBezTo>
                  <a:cubicBezTo>
                    <a:pt x="84" y="58"/>
                    <a:pt x="87" y="50"/>
                    <a:pt x="90" y="42"/>
                  </a:cubicBezTo>
                  <a:cubicBezTo>
                    <a:pt x="92" y="34"/>
                    <a:pt x="97" y="26"/>
                    <a:pt x="98" y="18"/>
                  </a:cubicBezTo>
                  <a:cubicBezTo>
                    <a:pt x="100" y="10"/>
                    <a:pt x="95" y="1"/>
                    <a:pt x="83" y="0"/>
                  </a:cubicBezTo>
                  <a:close/>
                </a:path>
              </a:pathLst>
            </a:custGeom>
            <a:solidFill>
              <a:srgbClr val="4D3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76"/>
            <p:cNvSpPr>
              <a:spLocks noEditPoints="1"/>
            </p:cNvSpPr>
            <p:nvPr/>
          </p:nvSpPr>
          <p:spPr bwMode="auto">
            <a:xfrm>
              <a:off x="10148888" y="1716088"/>
              <a:ext cx="457200" cy="642937"/>
            </a:xfrm>
            <a:custGeom>
              <a:avLst/>
              <a:gdLst>
                <a:gd name="T0" fmla="*/ 88 w 108"/>
                <a:gd name="T1" fmla="*/ 0 h 151"/>
                <a:gd name="T2" fmla="*/ 68 w 108"/>
                <a:gd name="T3" fmla="*/ 21 h 151"/>
                <a:gd name="T4" fmla="*/ 55 w 108"/>
                <a:gd name="T5" fmla="*/ 53 h 151"/>
                <a:gd name="T6" fmla="*/ 49 w 108"/>
                <a:gd name="T7" fmla="*/ 68 h 151"/>
                <a:gd name="T8" fmla="*/ 45 w 108"/>
                <a:gd name="T9" fmla="*/ 73 h 151"/>
                <a:gd name="T10" fmla="*/ 47 w 108"/>
                <a:gd name="T11" fmla="*/ 76 h 151"/>
                <a:gd name="T12" fmla="*/ 45 w 108"/>
                <a:gd name="T13" fmla="*/ 77 h 151"/>
                <a:gd name="T14" fmla="*/ 45 w 108"/>
                <a:gd name="T15" fmla="*/ 77 h 151"/>
                <a:gd name="T16" fmla="*/ 43 w 108"/>
                <a:gd name="T17" fmla="*/ 78 h 151"/>
                <a:gd name="T18" fmla="*/ 43 w 108"/>
                <a:gd name="T19" fmla="*/ 78 h 151"/>
                <a:gd name="T20" fmla="*/ 42 w 108"/>
                <a:gd name="T21" fmla="*/ 79 h 151"/>
                <a:gd name="T22" fmla="*/ 42 w 108"/>
                <a:gd name="T23" fmla="*/ 81 h 151"/>
                <a:gd name="T24" fmla="*/ 40 w 108"/>
                <a:gd name="T25" fmla="*/ 82 h 151"/>
                <a:gd name="T26" fmla="*/ 37 w 108"/>
                <a:gd name="T27" fmla="*/ 95 h 151"/>
                <a:gd name="T28" fmla="*/ 27 w 108"/>
                <a:gd name="T29" fmla="*/ 108 h 151"/>
                <a:gd name="T30" fmla="*/ 5 w 108"/>
                <a:gd name="T31" fmla="*/ 130 h 151"/>
                <a:gd name="T32" fmla="*/ 2 w 108"/>
                <a:gd name="T33" fmla="*/ 134 h 151"/>
                <a:gd name="T34" fmla="*/ 8 w 108"/>
                <a:gd name="T35" fmla="*/ 140 h 151"/>
                <a:gd name="T36" fmla="*/ 20 w 108"/>
                <a:gd name="T37" fmla="*/ 151 h 151"/>
                <a:gd name="T38" fmla="*/ 24 w 108"/>
                <a:gd name="T39" fmla="*/ 150 h 151"/>
                <a:gd name="T40" fmla="*/ 24 w 108"/>
                <a:gd name="T41" fmla="*/ 150 h 151"/>
                <a:gd name="T42" fmla="*/ 24 w 108"/>
                <a:gd name="T43" fmla="*/ 150 h 151"/>
                <a:gd name="T44" fmla="*/ 38 w 108"/>
                <a:gd name="T45" fmla="*/ 136 h 151"/>
                <a:gd name="T46" fmla="*/ 56 w 108"/>
                <a:gd name="T47" fmla="*/ 117 h 151"/>
                <a:gd name="T48" fmla="*/ 71 w 108"/>
                <a:gd name="T49" fmla="*/ 96 h 151"/>
                <a:gd name="T50" fmla="*/ 80 w 108"/>
                <a:gd name="T51" fmla="*/ 75 h 151"/>
                <a:gd name="T52" fmla="*/ 91 w 108"/>
                <a:gd name="T53" fmla="*/ 53 h 151"/>
                <a:gd name="T54" fmla="*/ 99 w 108"/>
                <a:gd name="T55" fmla="*/ 31 h 151"/>
                <a:gd name="T56" fmla="*/ 88 w 108"/>
                <a:gd name="T57" fmla="*/ 0 h 151"/>
                <a:gd name="T58" fmla="*/ 97 w 108"/>
                <a:gd name="T59" fmla="*/ 29 h 151"/>
                <a:gd name="T60" fmla="*/ 79 w 108"/>
                <a:gd name="T61" fmla="*/ 73 h 151"/>
                <a:gd name="T62" fmla="*/ 74 w 108"/>
                <a:gd name="T63" fmla="*/ 84 h 151"/>
                <a:gd name="T64" fmla="*/ 70 w 108"/>
                <a:gd name="T65" fmla="*/ 94 h 151"/>
                <a:gd name="T66" fmla="*/ 63 w 108"/>
                <a:gd name="T67" fmla="*/ 104 h 151"/>
                <a:gd name="T68" fmla="*/ 55 w 108"/>
                <a:gd name="T69" fmla="*/ 115 h 151"/>
                <a:gd name="T70" fmla="*/ 38 w 108"/>
                <a:gd name="T71" fmla="*/ 135 h 151"/>
                <a:gd name="T72" fmla="*/ 23 w 108"/>
                <a:gd name="T73" fmla="*/ 149 h 151"/>
                <a:gd name="T74" fmla="*/ 7 w 108"/>
                <a:gd name="T75" fmla="*/ 134 h 151"/>
                <a:gd name="T76" fmla="*/ 5 w 108"/>
                <a:gd name="T77" fmla="*/ 131 h 151"/>
                <a:gd name="T78" fmla="*/ 10 w 108"/>
                <a:gd name="T79" fmla="*/ 127 h 151"/>
                <a:gd name="T80" fmla="*/ 19 w 108"/>
                <a:gd name="T81" fmla="*/ 119 h 151"/>
                <a:gd name="T82" fmla="*/ 34 w 108"/>
                <a:gd name="T83" fmla="*/ 101 h 151"/>
                <a:gd name="T84" fmla="*/ 41 w 108"/>
                <a:gd name="T85" fmla="*/ 91 h 151"/>
                <a:gd name="T86" fmla="*/ 43 w 108"/>
                <a:gd name="T87" fmla="*/ 81 h 151"/>
                <a:gd name="T88" fmla="*/ 43 w 108"/>
                <a:gd name="T89" fmla="*/ 81 h 151"/>
                <a:gd name="T90" fmla="*/ 44 w 108"/>
                <a:gd name="T91" fmla="*/ 80 h 151"/>
                <a:gd name="T92" fmla="*/ 44 w 108"/>
                <a:gd name="T93" fmla="*/ 80 h 151"/>
                <a:gd name="T94" fmla="*/ 45 w 108"/>
                <a:gd name="T95" fmla="*/ 80 h 151"/>
                <a:gd name="T96" fmla="*/ 44 w 108"/>
                <a:gd name="T97" fmla="*/ 80 h 151"/>
                <a:gd name="T98" fmla="*/ 45 w 108"/>
                <a:gd name="T99" fmla="*/ 78 h 151"/>
                <a:gd name="T100" fmla="*/ 50 w 108"/>
                <a:gd name="T101" fmla="*/ 75 h 151"/>
                <a:gd name="T102" fmla="*/ 49 w 108"/>
                <a:gd name="T103" fmla="*/ 72 h 151"/>
                <a:gd name="T104" fmla="*/ 51 w 108"/>
                <a:gd name="T105" fmla="*/ 67 h 151"/>
                <a:gd name="T106" fmla="*/ 58 w 108"/>
                <a:gd name="T107" fmla="*/ 52 h 151"/>
                <a:gd name="T108" fmla="*/ 71 w 108"/>
                <a:gd name="T109" fmla="*/ 20 h 151"/>
                <a:gd name="T110" fmla="*/ 81 w 108"/>
                <a:gd name="T111" fmla="*/ 2 h 151"/>
                <a:gd name="T112" fmla="*/ 85 w 108"/>
                <a:gd name="T113" fmla="*/ 2 h 151"/>
                <a:gd name="T114" fmla="*/ 85 w 108"/>
                <a:gd name="T115" fmla="*/ 2 h 151"/>
                <a:gd name="T116" fmla="*/ 85 w 108"/>
                <a:gd name="T117" fmla="*/ 2 h 151"/>
                <a:gd name="T118" fmla="*/ 97 w 108"/>
                <a:gd name="T119" fmla="*/ 2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8" h="151">
                  <a:moveTo>
                    <a:pt x="88" y="0"/>
                  </a:moveTo>
                  <a:cubicBezTo>
                    <a:pt x="75" y="0"/>
                    <a:pt x="70" y="12"/>
                    <a:pt x="68" y="21"/>
                  </a:cubicBezTo>
                  <a:cubicBezTo>
                    <a:pt x="64" y="32"/>
                    <a:pt x="58" y="42"/>
                    <a:pt x="55" y="53"/>
                  </a:cubicBezTo>
                  <a:cubicBezTo>
                    <a:pt x="53" y="58"/>
                    <a:pt x="51" y="63"/>
                    <a:pt x="49" y="68"/>
                  </a:cubicBezTo>
                  <a:cubicBezTo>
                    <a:pt x="48" y="69"/>
                    <a:pt x="46" y="71"/>
                    <a:pt x="45" y="73"/>
                  </a:cubicBezTo>
                  <a:cubicBezTo>
                    <a:pt x="44" y="75"/>
                    <a:pt x="48" y="75"/>
                    <a:pt x="47" y="76"/>
                  </a:cubicBezTo>
                  <a:cubicBezTo>
                    <a:pt x="46" y="77"/>
                    <a:pt x="46" y="77"/>
                    <a:pt x="45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4" y="77"/>
                    <a:pt x="44" y="78"/>
                    <a:pt x="43" y="78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42" y="78"/>
                    <a:pt x="42" y="78"/>
                    <a:pt x="42" y="79"/>
                  </a:cubicBezTo>
                  <a:cubicBezTo>
                    <a:pt x="40" y="80"/>
                    <a:pt x="42" y="80"/>
                    <a:pt x="42" y="81"/>
                  </a:cubicBezTo>
                  <a:cubicBezTo>
                    <a:pt x="41" y="82"/>
                    <a:pt x="40" y="82"/>
                    <a:pt x="40" y="82"/>
                  </a:cubicBezTo>
                  <a:cubicBezTo>
                    <a:pt x="39" y="87"/>
                    <a:pt x="39" y="90"/>
                    <a:pt x="37" y="95"/>
                  </a:cubicBezTo>
                  <a:cubicBezTo>
                    <a:pt x="34" y="99"/>
                    <a:pt x="30" y="103"/>
                    <a:pt x="27" y="108"/>
                  </a:cubicBezTo>
                  <a:cubicBezTo>
                    <a:pt x="20" y="116"/>
                    <a:pt x="14" y="124"/>
                    <a:pt x="5" y="130"/>
                  </a:cubicBezTo>
                  <a:cubicBezTo>
                    <a:pt x="3" y="132"/>
                    <a:pt x="0" y="132"/>
                    <a:pt x="2" y="134"/>
                  </a:cubicBezTo>
                  <a:cubicBezTo>
                    <a:pt x="4" y="136"/>
                    <a:pt x="6" y="138"/>
                    <a:pt x="8" y="140"/>
                  </a:cubicBezTo>
                  <a:cubicBezTo>
                    <a:pt x="13" y="144"/>
                    <a:pt x="17" y="147"/>
                    <a:pt x="20" y="151"/>
                  </a:cubicBezTo>
                  <a:cubicBezTo>
                    <a:pt x="24" y="150"/>
                    <a:pt x="24" y="150"/>
                    <a:pt x="24" y="150"/>
                  </a:cubicBezTo>
                  <a:cubicBezTo>
                    <a:pt x="24" y="150"/>
                    <a:pt x="24" y="150"/>
                    <a:pt x="24" y="150"/>
                  </a:cubicBezTo>
                  <a:cubicBezTo>
                    <a:pt x="24" y="150"/>
                    <a:pt x="24" y="150"/>
                    <a:pt x="24" y="150"/>
                  </a:cubicBezTo>
                  <a:cubicBezTo>
                    <a:pt x="30" y="146"/>
                    <a:pt x="34" y="141"/>
                    <a:pt x="38" y="136"/>
                  </a:cubicBezTo>
                  <a:cubicBezTo>
                    <a:pt x="45" y="130"/>
                    <a:pt x="51" y="124"/>
                    <a:pt x="56" y="117"/>
                  </a:cubicBezTo>
                  <a:cubicBezTo>
                    <a:pt x="61" y="110"/>
                    <a:pt x="66" y="103"/>
                    <a:pt x="71" y="96"/>
                  </a:cubicBezTo>
                  <a:cubicBezTo>
                    <a:pt x="77" y="90"/>
                    <a:pt x="77" y="82"/>
                    <a:pt x="80" y="75"/>
                  </a:cubicBezTo>
                  <a:cubicBezTo>
                    <a:pt x="84" y="68"/>
                    <a:pt x="88" y="61"/>
                    <a:pt x="91" y="53"/>
                  </a:cubicBezTo>
                  <a:cubicBezTo>
                    <a:pt x="93" y="46"/>
                    <a:pt x="96" y="38"/>
                    <a:pt x="99" y="31"/>
                  </a:cubicBezTo>
                  <a:cubicBezTo>
                    <a:pt x="104" y="20"/>
                    <a:pt x="108" y="2"/>
                    <a:pt x="88" y="0"/>
                  </a:cubicBezTo>
                  <a:close/>
                  <a:moveTo>
                    <a:pt x="97" y="29"/>
                  </a:moveTo>
                  <a:cubicBezTo>
                    <a:pt x="91" y="44"/>
                    <a:pt x="86" y="59"/>
                    <a:pt x="79" y="73"/>
                  </a:cubicBezTo>
                  <a:cubicBezTo>
                    <a:pt x="77" y="76"/>
                    <a:pt x="75" y="80"/>
                    <a:pt x="74" y="84"/>
                  </a:cubicBezTo>
                  <a:cubicBezTo>
                    <a:pt x="73" y="87"/>
                    <a:pt x="72" y="91"/>
                    <a:pt x="70" y="94"/>
                  </a:cubicBezTo>
                  <a:cubicBezTo>
                    <a:pt x="68" y="98"/>
                    <a:pt x="65" y="101"/>
                    <a:pt x="63" y="104"/>
                  </a:cubicBezTo>
                  <a:cubicBezTo>
                    <a:pt x="60" y="107"/>
                    <a:pt x="58" y="111"/>
                    <a:pt x="55" y="115"/>
                  </a:cubicBezTo>
                  <a:cubicBezTo>
                    <a:pt x="50" y="122"/>
                    <a:pt x="45" y="128"/>
                    <a:pt x="38" y="135"/>
                  </a:cubicBezTo>
                  <a:cubicBezTo>
                    <a:pt x="33" y="139"/>
                    <a:pt x="29" y="145"/>
                    <a:pt x="23" y="149"/>
                  </a:cubicBezTo>
                  <a:cubicBezTo>
                    <a:pt x="19" y="144"/>
                    <a:pt x="12" y="139"/>
                    <a:pt x="7" y="134"/>
                  </a:cubicBezTo>
                  <a:cubicBezTo>
                    <a:pt x="6" y="133"/>
                    <a:pt x="5" y="132"/>
                    <a:pt x="5" y="131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4" y="125"/>
                    <a:pt x="17" y="122"/>
                    <a:pt x="19" y="119"/>
                  </a:cubicBezTo>
                  <a:cubicBezTo>
                    <a:pt x="25" y="113"/>
                    <a:pt x="29" y="107"/>
                    <a:pt x="34" y="101"/>
                  </a:cubicBezTo>
                  <a:cubicBezTo>
                    <a:pt x="37" y="98"/>
                    <a:pt x="39" y="95"/>
                    <a:pt x="41" y="91"/>
                  </a:cubicBezTo>
                  <a:cubicBezTo>
                    <a:pt x="43" y="88"/>
                    <a:pt x="43" y="85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5" y="79"/>
                    <a:pt x="45" y="79"/>
                    <a:pt x="45" y="78"/>
                  </a:cubicBezTo>
                  <a:cubicBezTo>
                    <a:pt x="47" y="77"/>
                    <a:pt x="49" y="76"/>
                    <a:pt x="50" y="75"/>
                  </a:cubicBezTo>
                  <a:cubicBezTo>
                    <a:pt x="51" y="74"/>
                    <a:pt x="50" y="73"/>
                    <a:pt x="49" y="72"/>
                  </a:cubicBezTo>
                  <a:cubicBezTo>
                    <a:pt x="47" y="71"/>
                    <a:pt x="50" y="68"/>
                    <a:pt x="51" y="67"/>
                  </a:cubicBezTo>
                  <a:cubicBezTo>
                    <a:pt x="55" y="63"/>
                    <a:pt x="56" y="56"/>
                    <a:pt x="58" y="52"/>
                  </a:cubicBezTo>
                  <a:cubicBezTo>
                    <a:pt x="61" y="41"/>
                    <a:pt x="68" y="31"/>
                    <a:pt x="71" y="20"/>
                  </a:cubicBezTo>
                  <a:cubicBezTo>
                    <a:pt x="73" y="14"/>
                    <a:pt x="74" y="7"/>
                    <a:pt x="81" y="2"/>
                  </a:cubicBezTo>
                  <a:cubicBezTo>
                    <a:pt x="82" y="2"/>
                    <a:pt x="83" y="2"/>
                    <a:pt x="85" y="2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102" y="3"/>
                    <a:pt x="101" y="19"/>
                    <a:pt x="97" y="29"/>
                  </a:cubicBezTo>
                  <a:close/>
                </a:path>
              </a:pathLst>
            </a:custGeom>
            <a:solidFill>
              <a:srgbClr val="2F13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77"/>
            <p:cNvSpPr>
              <a:spLocks noEditPoints="1"/>
            </p:cNvSpPr>
            <p:nvPr/>
          </p:nvSpPr>
          <p:spPr bwMode="auto">
            <a:xfrm>
              <a:off x="10364788" y="1835150"/>
              <a:ext cx="71438" cy="85725"/>
            </a:xfrm>
            <a:custGeom>
              <a:avLst/>
              <a:gdLst>
                <a:gd name="T0" fmla="*/ 16 w 17"/>
                <a:gd name="T1" fmla="*/ 7 h 20"/>
                <a:gd name="T2" fmla="*/ 16 w 17"/>
                <a:gd name="T3" fmla="*/ 7 h 20"/>
                <a:gd name="T4" fmla="*/ 15 w 17"/>
                <a:gd name="T5" fmla="*/ 8 h 20"/>
                <a:gd name="T6" fmla="*/ 14 w 17"/>
                <a:gd name="T7" fmla="*/ 8 h 20"/>
                <a:gd name="T8" fmla="*/ 4 w 17"/>
                <a:gd name="T9" fmla="*/ 10 h 20"/>
                <a:gd name="T10" fmla="*/ 3 w 17"/>
                <a:gd name="T11" fmla="*/ 5 h 20"/>
                <a:gd name="T12" fmla="*/ 5 w 17"/>
                <a:gd name="T13" fmla="*/ 3 h 20"/>
                <a:gd name="T14" fmla="*/ 5 w 17"/>
                <a:gd name="T15" fmla="*/ 3 h 20"/>
                <a:gd name="T16" fmla="*/ 7 w 17"/>
                <a:gd name="T17" fmla="*/ 2 h 20"/>
                <a:gd name="T18" fmla="*/ 14 w 17"/>
                <a:gd name="T19" fmla="*/ 7 h 20"/>
                <a:gd name="T20" fmla="*/ 13 w 17"/>
                <a:gd name="T21" fmla="*/ 7 h 20"/>
                <a:gd name="T22" fmla="*/ 13 w 17"/>
                <a:gd name="T23" fmla="*/ 8 h 20"/>
                <a:gd name="T24" fmla="*/ 9 w 17"/>
                <a:gd name="T25" fmla="*/ 8 h 20"/>
                <a:gd name="T26" fmla="*/ 6 w 17"/>
                <a:gd name="T27" fmla="*/ 8 h 20"/>
                <a:gd name="T28" fmla="*/ 14 w 17"/>
                <a:gd name="T29" fmla="*/ 5 h 20"/>
                <a:gd name="T30" fmla="*/ 8 w 17"/>
                <a:gd name="T31" fmla="*/ 4 h 20"/>
                <a:gd name="T32" fmla="*/ 5 w 17"/>
                <a:gd name="T33" fmla="*/ 6 h 20"/>
                <a:gd name="T34" fmla="*/ 6 w 17"/>
                <a:gd name="T35" fmla="*/ 10 h 20"/>
                <a:gd name="T36" fmla="*/ 12 w 17"/>
                <a:gd name="T37" fmla="*/ 8 h 20"/>
                <a:gd name="T38" fmla="*/ 16 w 17"/>
                <a:gd name="T39" fmla="*/ 4 h 20"/>
                <a:gd name="T40" fmla="*/ 7 w 17"/>
                <a:gd name="T41" fmla="*/ 1 h 20"/>
                <a:gd name="T42" fmla="*/ 1 w 17"/>
                <a:gd name="T43" fmla="*/ 6 h 20"/>
                <a:gd name="T44" fmla="*/ 1 w 17"/>
                <a:gd name="T45" fmla="*/ 12 h 20"/>
                <a:gd name="T46" fmla="*/ 16 w 17"/>
                <a:gd name="T47" fmla="*/ 7 h 20"/>
                <a:gd name="T48" fmla="*/ 11 w 17"/>
                <a:gd name="T49" fmla="*/ 6 h 20"/>
                <a:gd name="T50" fmla="*/ 8 w 17"/>
                <a:gd name="T51" fmla="*/ 6 h 20"/>
                <a:gd name="T52" fmla="*/ 8 w 17"/>
                <a:gd name="T53" fmla="*/ 5 h 20"/>
                <a:gd name="T54" fmla="*/ 9 w 17"/>
                <a:gd name="T55" fmla="*/ 5 h 20"/>
                <a:gd name="T56" fmla="*/ 10 w 17"/>
                <a:gd name="T57" fmla="*/ 5 h 20"/>
                <a:gd name="T58" fmla="*/ 10 w 17"/>
                <a:gd name="T59" fmla="*/ 5 h 20"/>
                <a:gd name="T60" fmla="*/ 11 w 17"/>
                <a:gd name="T61" fmla="*/ 6 h 20"/>
                <a:gd name="T62" fmla="*/ 9 w 17"/>
                <a:gd name="T63" fmla="*/ 5 h 20"/>
                <a:gd name="T64" fmla="*/ 8 w 17"/>
                <a:gd name="T65" fmla="*/ 5 h 20"/>
                <a:gd name="T66" fmla="*/ 8 w 17"/>
                <a:gd name="T67" fmla="*/ 5 h 20"/>
                <a:gd name="T68" fmla="*/ 8 w 17"/>
                <a:gd name="T69" fmla="*/ 5 h 20"/>
                <a:gd name="T70" fmla="*/ 6 w 17"/>
                <a:gd name="T71" fmla="*/ 6 h 20"/>
                <a:gd name="T72" fmla="*/ 6 w 17"/>
                <a:gd name="T73" fmla="*/ 5 h 20"/>
                <a:gd name="T74" fmla="*/ 9 w 17"/>
                <a:gd name="T75" fmla="*/ 5 h 20"/>
                <a:gd name="T76" fmla="*/ 13 w 17"/>
                <a:gd name="T77" fmla="*/ 13 h 20"/>
                <a:gd name="T78" fmla="*/ 12 w 17"/>
                <a:gd name="T79" fmla="*/ 15 h 20"/>
                <a:gd name="T80" fmla="*/ 12 w 17"/>
                <a:gd name="T81" fmla="*/ 15 h 20"/>
                <a:gd name="T82" fmla="*/ 10 w 17"/>
                <a:gd name="T83" fmla="*/ 15 h 20"/>
                <a:gd name="T84" fmla="*/ 4 w 17"/>
                <a:gd name="T85" fmla="*/ 12 h 20"/>
                <a:gd name="T86" fmla="*/ 7 w 17"/>
                <a:gd name="T87" fmla="*/ 12 h 20"/>
                <a:gd name="T88" fmla="*/ 14 w 17"/>
                <a:gd name="T89" fmla="*/ 9 h 20"/>
                <a:gd name="T90" fmla="*/ 13 w 17"/>
                <a:gd name="T91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" h="20">
                  <a:moveTo>
                    <a:pt x="16" y="7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5" y="8"/>
                    <a:pt x="15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2" y="11"/>
                    <a:pt x="7" y="12"/>
                    <a:pt x="4" y="10"/>
                  </a:cubicBezTo>
                  <a:cubicBezTo>
                    <a:pt x="3" y="9"/>
                    <a:pt x="3" y="6"/>
                    <a:pt x="3" y="5"/>
                  </a:cubicBezTo>
                  <a:cubicBezTo>
                    <a:pt x="4" y="4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9" y="2"/>
                    <a:pt x="15" y="3"/>
                    <a:pt x="14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0" y="8"/>
                    <a:pt x="9" y="8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8" y="8"/>
                    <a:pt x="13" y="7"/>
                    <a:pt x="14" y="5"/>
                  </a:cubicBezTo>
                  <a:cubicBezTo>
                    <a:pt x="14" y="3"/>
                    <a:pt x="9" y="3"/>
                    <a:pt x="8" y="4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3" y="7"/>
                    <a:pt x="3" y="9"/>
                    <a:pt x="6" y="10"/>
                  </a:cubicBezTo>
                  <a:cubicBezTo>
                    <a:pt x="8" y="10"/>
                    <a:pt x="10" y="9"/>
                    <a:pt x="12" y="8"/>
                  </a:cubicBezTo>
                  <a:cubicBezTo>
                    <a:pt x="14" y="7"/>
                    <a:pt x="17" y="6"/>
                    <a:pt x="16" y="4"/>
                  </a:cubicBezTo>
                  <a:cubicBezTo>
                    <a:pt x="15" y="1"/>
                    <a:pt x="10" y="0"/>
                    <a:pt x="7" y="1"/>
                  </a:cubicBezTo>
                  <a:cubicBezTo>
                    <a:pt x="5" y="1"/>
                    <a:pt x="2" y="4"/>
                    <a:pt x="1" y="6"/>
                  </a:cubicBezTo>
                  <a:cubicBezTo>
                    <a:pt x="0" y="8"/>
                    <a:pt x="1" y="12"/>
                    <a:pt x="1" y="12"/>
                  </a:cubicBezTo>
                  <a:cubicBezTo>
                    <a:pt x="5" y="20"/>
                    <a:pt x="17" y="15"/>
                    <a:pt x="16" y="7"/>
                  </a:cubicBezTo>
                  <a:close/>
                  <a:moveTo>
                    <a:pt x="11" y="6"/>
                  </a:moveTo>
                  <a:cubicBezTo>
                    <a:pt x="10" y="7"/>
                    <a:pt x="9" y="7"/>
                    <a:pt x="8" y="6"/>
                  </a:cubicBezTo>
                  <a:cubicBezTo>
                    <a:pt x="7" y="6"/>
                    <a:pt x="7" y="6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2" y="6"/>
                    <a:pt x="11" y="6"/>
                  </a:cubicBezTo>
                  <a:close/>
                  <a:moveTo>
                    <a:pt x="9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7" y="5"/>
                    <a:pt x="8" y="4"/>
                    <a:pt x="9" y="5"/>
                  </a:cubicBezTo>
                  <a:close/>
                  <a:moveTo>
                    <a:pt x="13" y="13"/>
                  </a:moveTo>
                  <a:cubicBezTo>
                    <a:pt x="13" y="14"/>
                    <a:pt x="12" y="14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6"/>
                    <a:pt x="5" y="14"/>
                    <a:pt x="4" y="12"/>
                  </a:cubicBezTo>
                  <a:cubicBezTo>
                    <a:pt x="5" y="12"/>
                    <a:pt x="6" y="12"/>
                    <a:pt x="7" y="12"/>
                  </a:cubicBezTo>
                  <a:cubicBezTo>
                    <a:pt x="9" y="12"/>
                    <a:pt x="12" y="11"/>
                    <a:pt x="14" y="9"/>
                  </a:cubicBezTo>
                  <a:cubicBezTo>
                    <a:pt x="14" y="11"/>
                    <a:pt x="14" y="12"/>
                    <a:pt x="13" y="13"/>
                  </a:cubicBezTo>
                  <a:close/>
                </a:path>
              </a:pathLst>
            </a:custGeom>
            <a:solidFill>
              <a:srgbClr val="EC6C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78"/>
            <p:cNvSpPr>
              <a:spLocks/>
            </p:cNvSpPr>
            <p:nvPr/>
          </p:nvSpPr>
          <p:spPr bwMode="auto">
            <a:xfrm>
              <a:off x="10275888" y="1609725"/>
              <a:ext cx="160338" cy="128587"/>
            </a:xfrm>
            <a:custGeom>
              <a:avLst/>
              <a:gdLst>
                <a:gd name="T0" fmla="*/ 19 w 38"/>
                <a:gd name="T1" fmla="*/ 10 h 30"/>
                <a:gd name="T2" fmla="*/ 11 w 38"/>
                <a:gd name="T3" fmla="*/ 2 h 30"/>
                <a:gd name="T4" fmla="*/ 6 w 38"/>
                <a:gd name="T5" fmla="*/ 7 h 30"/>
                <a:gd name="T6" fmla="*/ 4 w 38"/>
                <a:gd name="T7" fmla="*/ 15 h 30"/>
                <a:gd name="T8" fmla="*/ 16 w 38"/>
                <a:gd name="T9" fmla="*/ 13 h 30"/>
                <a:gd name="T10" fmla="*/ 24 w 38"/>
                <a:gd name="T11" fmla="*/ 28 h 30"/>
                <a:gd name="T12" fmla="*/ 34 w 38"/>
                <a:gd name="T13" fmla="*/ 12 h 30"/>
                <a:gd name="T14" fmla="*/ 19 w 38"/>
                <a:gd name="T15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0">
                  <a:moveTo>
                    <a:pt x="19" y="10"/>
                  </a:moveTo>
                  <a:cubicBezTo>
                    <a:pt x="19" y="10"/>
                    <a:pt x="14" y="0"/>
                    <a:pt x="11" y="2"/>
                  </a:cubicBezTo>
                  <a:cubicBezTo>
                    <a:pt x="8" y="4"/>
                    <a:pt x="6" y="7"/>
                    <a:pt x="6" y="7"/>
                  </a:cubicBezTo>
                  <a:cubicBezTo>
                    <a:pt x="6" y="7"/>
                    <a:pt x="0" y="15"/>
                    <a:pt x="4" y="15"/>
                  </a:cubicBezTo>
                  <a:cubicBezTo>
                    <a:pt x="8" y="16"/>
                    <a:pt x="14" y="12"/>
                    <a:pt x="16" y="13"/>
                  </a:cubicBezTo>
                  <a:cubicBezTo>
                    <a:pt x="18" y="13"/>
                    <a:pt x="23" y="27"/>
                    <a:pt x="24" y="28"/>
                  </a:cubicBezTo>
                  <a:cubicBezTo>
                    <a:pt x="26" y="30"/>
                    <a:pt x="38" y="13"/>
                    <a:pt x="34" y="12"/>
                  </a:cubicBezTo>
                  <a:cubicBezTo>
                    <a:pt x="27" y="11"/>
                    <a:pt x="19" y="10"/>
                    <a:pt x="19" y="10"/>
                  </a:cubicBezTo>
                  <a:close/>
                </a:path>
              </a:pathLst>
            </a:custGeom>
            <a:solidFill>
              <a:srgbClr val="EC6C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79"/>
            <p:cNvSpPr>
              <a:spLocks/>
            </p:cNvSpPr>
            <p:nvPr/>
          </p:nvSpPr>
          <p:spPr bwMode="auto">
            <a:xfrm>
              <a:off x="10331451" y="1635125"/>
              <a:ext cx="38100" cy="42862"/>
            </a:xfrm>
            <a:custGeom>
              <a:avLst/>
              <a:gdLst>
                <a:gd name="T0" fmla="*/ 8 w 9"/>
                <a:gd name="T1" fmla="*/ 2 h 10"/>
                <a:gd name="T2" fmla="*/ 7 w 9"/>
                <a:gd name="T3" fmla="*/ 2 h 10"/>
                <a:gd name="T4" fmla="*/ 6 w 9"/>
                <a:gd name="T5" fmla="*/ 1 h 10"/>
                <a:gd name="T6" fmla="*/ 1 w 9"/>
                <a:gd name="T7" fmla="*/ 5 h 10"/>
                <a:gd name="T8" fmla="*/ 4 w 9"/>
                <a:gd name="T9" fmla="*/ 9 h 10"/>
                <a:gd name="T10" fmla="*/ 6 w 9"/>
                <a:gd name="T11" fmla="*/ 7 h 10"/>
                <a:gd name="T12" fmla="*/ 8 w 9"/>
                <a:gd name="T13" fmla="*/ 4 h 10"/>
                <a:gd name="T14" fmla="*/ 8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8" y="2"/>
                  </a:moveTo>
                  <a:cubicBezTo>
                    <a:pt x="8" y="2"/>
                    <a:pt x="7" y="2"/>
                    <a:pt x="7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1" y="5"/>
                    <a:pt x="1" y="5"/>
                  </a:cubicBezTo>
                  <a:cubicBezTo>
                    <a:pt x="0" y="8"/>
                    <a:pt x="2" y="9"/>
                    <a:pt x="4" y="9"/>
                  </a:cubicBezTo>
                  <a:cubicBezTo>
                    <a:pt x="5" y="10"/>
                    <a:pt x="5" y="8"/>
                    <a:pt x="6" y="7"/>
                  </a:cubicBezTo>
                  <a:cubicBezTo>
                    <a:pt x="7" y="6"/>
                    <a:pt x="7" y="5"/>
                    <a:pt x="8" y="4"/>
                  </a:cubicBezTo>
                  <a:cubicBezTo>
                    <a:pt x="9" y="4"/>
                    <a:pt x="9" y="3"/>
                    <a:pt x="8" y="2"/>
                  </a:cubicBezTo>
                  <a:close/>
                </a:path>
              </a:pathLst>
            </a:custGeom>
            <a:solidFill>
              <a:srgbClr val="EC6C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80"/>
            <p:cNvSpPr>
              <a:spLocks/>
            </p:cNvSpPr>
            <p:nvPr/>
          </p:nvSpPr>
          <p:spPr bwMode="auto">
            <a:xfrm>
              <a:off x="10334626" y="2328863"/>
              <a:ext cx="230188" cy="369887"/>
            </a:xfrm>
            <a:custGeom>
              <a:avLst/>
              <a:gdLst>
                <a:gd name="T0" fmla="*/ 0 w 54"/>
                <a:gd name="T1" fmla="*/ 1 h 87"/>
                <a:gd name="T2" fmla="*/ 7 w 54"/>
                <a:gd name="T3" fmla="*/ 5 h 87"/>
                <a:gd name="T4" fmla="*/ 14 w 54"/>
                <a:gd name="T5" fmla="*/ 11 h 87"/>
                <a:gd name="T6" fmla="*/ 22 w 54"/>
                <a:gd name="T7" fmla="*/ 35 h 87"/>
                <a:gd name="T8" fmla="*/ 32 w 54"/>
                <a:gd name="T9" fmla="*/ 60 h 87"/>
                <a:gd name="T10" fmla="*/ 43 w 54"/>
                <a:gd name="T11" fmla="*/ 78 h 87"/>
                <a:gd name="T12" fmla="*/ 54 w 54"/>
                <a:gd name="T13" fmla="*/ 87 h 87"/>
                <a:gd name="T14" fmla="*/ 34 w 54"/>
                <a:gd name="T15" fmla="*/ 58 h 87"/>
                <a:gd name="T16" fmla="*/ 24 w 54"/>
                <a:gd name="T17" fmla="*/ 34 h 87"/>
                <a:gd name="T18" fmla="*/ 17 w 54"/>
                <a:gd name="T19" fmla="*/ 12 h 87"/>
                <a:gd name="T20" fmla="*/ 10 w 54"/>
                <a:gd name="T21" fmla="*/ 4 h 87"/>
                <a:gd name="T22" fmla="*/ 2 w 54"/>
                <a:gd name="T23" fmla="*/ 0 h 87"/>
                <a:gd name="T24" fmla="*/ 0 w 54"/>
                <a:gd name="T25" fmla="*/ 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87">
                  <a:moveTo>
                    <a:pt x="0" y="1"/>
                  </a:moveTo>
                  <a:cubicBezTo>
                    <a:pt x="2" y="4"/>
                    <a:pt x="5" y="3"/>
                    <a:pt x="7" y="5"/>
                  </a:cubicBezTo>
                  <a:cubicBezTo>
                    <a:pt x="10" y="6"/>
                    <a:pt x="12" y="9"/>
                    <a:pt x="14" y="11"/>
                  </a:cubicBezTo>
                  <a:cubicBezTo>
                    <a:pt x="19" y="18"/>
                    <a:pt x="19" y="27"/>
                    <a:pt x="22" y="35"/>
                  </a:cubicBezTo>
                  <a:cubicBezTo>
                    <a:pt x="25" y="43"/>
                    <a:pt x="28" y="52"/>
                    <a:pt x="32" y="60"/>
                  </a:cubicBezTo>
                  <a:cubicBezTo>
                    <a:pt x="35" y="66"/>
                    <a:pt x="37" y="69"/>
                    <a:pt x="43" y="78"/>
                  </a:cubicBezTo>
                  <a:cubicBezTo>
                    <a:pt x="44" y="80"/>
                    <a:pt x="54" y="87"/>
                    <a:pt x="54" y="87"/>
                  </a:cubicBezTo>
                  <a:cubicBezTo>
                    <a:pt x="41" y="76"/>
                    <a:pt x="37" y="64"/>
                    <a:pt x="34" y="58"/>
                  </a:cubicBezTo>
                  <a:cubicBezTo>
                    <a:pt x="30" y="49"/>
                    <a:pt x="28" y="42"/>
                    <a:pt x="24" y="34"/>
                  </a:cubicBezTo>
                  <a:cubicBezTo>
                    <a:pt x="21" y="26"/>
                    <a:pt x="20" y="18"/>
                    <a:pt x="17" y="12"/>
                  </a:cubicBezTo>
                  <a:cubicBezTo>
                    <a:pt x="15" y="9"/>
                    <a:pt x="13" y="6"/>
                    <a:pt x="10" y="4"/>
                  </a:cubicBezTo>
                  <a:cubicBezTo>
                    <a:pt x="8" y="2"/>
                    <a:pt x="4" y="3"/>
                    <a:pt x="2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2F13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0" name="组合 289"/>
          <p:cNvGrpSpPr/>
          <p:nvPr/>
        </p:nvGrpSpPr>
        <p:grpSpPr>
          <a:xfrm>
            <a:off x="4930682" y="2147665"/>
            <a:ext cx="835200" cy="1499394"/>
            <a:chOff x="5219701" y="1738313"/>
            <a:chExt cx="1069975" cy="1920874"/>
          </a:xfrm>
        </p:grpSpPr>
        <p:sp>
          <p:nvSpPr>
            <p:cNvPr id="189" name="Freeform 181"/>
            <p:cNvSpPr>
              <a:spLocks/>
            </p:cNvSpPr>
            <p:nvPr/>
          </p:nvSpPr>
          <p:spPr bwMode="auto">
            <a:xfrm>
              <a:off x="5372101" y="3000375"/>
              <a:ext cx="917575" cy="658812"/>
            </a:xfrm>
            <a:custGeom>
              <a:avLst/>
              <a:gdLst>
                <a:gd name="T0" fmla="*/ 30 w 216"/>
                <a:gd name="T1" fmla="*/ 83 h 155"/>
                <a:gd name="T2" fmla="*/ 111 w 216"/>
                <a:gd name="T3" fmla="*/ 155 h 155"/>
                <a:gd name="T4" fmla="*/ 111 w 216"/>
                <a:gd name="T5" fmla="*/ 155 h 155"/>
                <a:gd name="T6" fmla="*/ 111 w 216"/>
                <a:gd name="T7" fmla="*/ 155 h 155"/>
                <a:gd name="T8" fmla="*/ 111 w 216"/>
                <a:gd name="T9" fmla="*/ 155 h 155"/>
                <a:gd name="T10" fmla="*/ 188 w 216"/>
                <a:gd name="T11" fmla="*/ 79 h 155"/>
                <a:gd name="T12" fmla="*/ 158 w 216"/>
                <a:gd name="T13" fmla="*/ 3 h 155"/>
                <a:gd name="T14" fmla="*/ 107 w 216"/>
                <a:gd name="T15" fmla="*/ 26 h 155"/>
                <a:gd name="T16" fmla="*/ 56 w 216"/>
                <a:gd name="T17" fmla="*/ 5 h 155"/>
                <a:gd name="T18" fmla="*/ 30 w 216"/>
                <a:gd name="T19" fmla="*/ 83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" h="155">
                  <a:moveTo>
                    <a:pt x="30" y="83"/>
                  </a:moveTo>
                  <a:cubicBezTo>
                    <a:pt x="59" y="113"/>
                    <a:pt x="102" y="148"/>
                    <a:pt x="111" y="155"/>
                  </a:cubicBezTo>
                  <a:cubicBezTo>
                    <a:pt x="111" y="155"/>
                    <a:pt x="111" y="155"/>
                    <a:pt x="111" y="155"/>
                  </a:cubicBezTo>
                  <a:cubicBezTo>
                    <a:pt x="111" y="155"/>
                    <a:pt x="111" y="155"/>
                    <a:pt x="111" y="155"/>
                  </a:cubicBezTo>
                  <a:cubicBezTo>
                    <a:pt x="111" y="155"/>
                    <a:pt x="111" y="155"/>
                    <a:pt x="111" y="155"/>
                  </a:cubicBezTo>
                  <a:cubicBezTo>
                    <a:pt x="119" y="147"/>
                    <a:pt x="160" y="110"/>
                    <a:pt x="188" y="79"/>
                  </a:cubicBezTo>
                  <a:cubicBezTo>
                    <a:pt x="216" y="47"/>
                    <a:pt x="195" y="6"/>
                    <a:pt x="158" y="3"/>
                  </a:cubicBezTo>
                  <a:cubicBezTo>
                    <a:pt x="127" y="0"/>
                    <a:pt x="112" y="19"/>
                    <a:pt x="107" y="26"/>
                  </a:cubicBezTo>
                  <a:cubicBezTo>
                    <a:pt x="103" y="19"/>
                    <a:pt x="87" y="1"/>
                    <a:pt x="56" y="5"/>
                  </a:cubicBezTo>
                  <a:cubicBezTo>
                    <a:pt x="19" y="11"/>
                    <a:pt x="0" y="53"/>
                    <a:pt x="30" y="83"/>
                  </a:cubicBezTo>
                </a:path>
              </a:pathLst>
            </a:custGeom>
            <a:solidFill>
              <a:srgbClr val="B51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82"/>
            <p:cNvSpPr>
              <a:spLocks/>
            </p:cNvSpPr>
            <p:nvPr/>
          </p:nvSpPr>
          <p:spPr bwMode="auto">
            <a:xfrm>
              <a:off x="5440363" y="3022600"/>
              <a:ext cx="811213" cy="590550"/>
            </a:xfrm>
            <a:custGeom>
              <a:avLst/>
              <a:gdLst>
                <a:gd name="T0" fmla="*/ 23 w 191"/>
                <a:gd name="T1" fmla="*/ 69 h 139"/>
                <a:gd name="T2" fmla="*/ 96 w 191"/>
                <a:gd name="T3" fmla="*/ 139 h 139"/>
                <a:gd name="T4" fmla="*/ 165 w 191"/>
                <a:gd name="T5" fmla="*/ 72 h 139"/>
                <a:gd name="T6" fmla="*/ 137 w 191"/>
                <a:gd name="T7" fmla="*/ 2 h 139"/>
                <a:gd name="T8" fmla="*/ 91 w 191"/>
                <a:gd name="T9" fmla="*/ 23 h 139"/>
                <a:gd name="T10" fmla="*/ 43 w 191"/>
                <a:gd name="T11" fmla="*/ 5 h 139"/>
                <a:gd name="T12" fmla="*/ 23 w 191"/>
                <a:gd name="T13" fmla="*/ 6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39">
                  <a:moveTo>
                    <a:pt x="23" y="69"/>
                  </a:moveTo>
                  <a:cubicBezTo>
                    <a:pt x="49" y="106"/>
                    <a:pt x="96" y="139"/>
                    <a:pt x="96" y="139"/>
                  </a:cubicBezTo>
                  <a:cubicBezTo>
                    <a:pt x="104" y="133"/>
                    <a:pt x="139" y="101"/>
                    <a:pt x="165" y="72"/>
                  </a:cubicBezTo>
                  <a:cubicBezTo>
                    <a:pt x="191" y="43"/>
                    <a:pt x="171" y="5"/>
                    <a:pt x="137" y="2"/>
                  </a:cubicBezTo>
                  <a:cubicBezTo>
                    <a:pt x="109" y="0"/>
                    <a:pt x="95" y="17"/>
                    <a:pt x="91" y="23"/>
                  </a:cubicBezTo>
                  <a:cubicBezTo>
                    <a:pt x="87" y="18"/>
                    <a:pt x="72" y="1"/>
                    <a:pt x="43" y="5"/>
                  </a:cubicBezTo>
                  <a:cubicBezTo>
                    <a:pt x="10" y="10"/>
                    <a:pt x="0" y="38"/>
                    <a:pt x="23" y="69"/>
                  </a:cubicBezTo>
                </a:path>
              </a:pathLst>
            </a:custGeom>
            <a:solidFill>
              <a:srgbClr val="D30D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83"/>
            <p:cNvSpPr>
              <a:spLocks/>
            </p:cNvSpPr>
            <p:nvPr/>
          </p:nvSpPr>
          <p:spPr bwMode="auto">
            <a:xfrm>
              <a:off x="5219701" y="2184400"/>
              <a:ext cx="530225" cy="455612"/>
            </a:xfrm>
            <a:custGeom>
              <a:avLst/>
              <a:gdLst>
                <a:gd name="T0" fmla="*/ 25 w 125"/>
                <a:gd name="T1" fmla="*/ 83 h 107"/>
                <a:gd name="T2" fmla="*/ 91 w 125"/>
                <a:gd name="T3" fmla="*/ 107 h 107"/>
                <a:gd name="T4" fmla="*/ 117 w 125"/>
                <a:gd name="T5" fmla="*/ 45 h 107"/>
                <a:gd name="T6" fmla="*/ 79 w 125"/>
                <a:gd name="T7" fmla="*/ 8 h 107"/>
                <a:gd name="T8" fmla="*/ 55 w 125"/>
                <a:gd name="T9" fmla="*/ 34 h 107"/>
                <a:gd name="T10" fmla="*/ 20 w 125"/>
                <a:gd name="T11" fmla="*/ 36 h 107"/>
                <a:gd name="T12" fmla="*/ 25 w 125"/>
                <a:gd name="T13" fmla="*/ 8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107">
                  <a:moveTo>
                    <a:pt x="25" y="83"/>
                  </a:moveTo>
                  <a:cubicBezTo>
                    <a:pt x="52" y="99"/>
                    <a:pt x="91" y="107"/>
                    <a:pt x="91" y="107"/>
                  </a:cubicBezTo>
                  <a:cubicBezTo>
                    <a:pt x="94" y="100"/>
                    <a:pt x="108" y="71"/>
                    <a:pt x="117" y="45"/>
                  </a:cubicBezTo>
                  <a:cubicBezTo>
                    <a:pt x="125" y="19"/>
                    <a:pt x="102" y="0"/>
                    <a:pt x="79" y="8"/>
                  </a:cubicBezTo>
                  <a:cubicBezTo>
                    <a:pt x="60" y="14"/>
                    <a:pt x="56" y="29"/>
                    <a:pt x="55" y="34"/>
                  </a:cubicBezTo>
                  <a:cubicBezTo>
                    <a:pt x="51" y="32"/>
                    <a:pt x="37" y="25"/>
                    <a:pt x="20" y="36"/>
                  </a:cubicBezTo>
                  <a:cubicBezTo>
                    <a:pt x="0" y="49"/>
                    <a:pt x="2" y="69"/>
                    <a:pt x="25" y="83"/>
                  </a:cubicBezTo>
                  <a:close/>
                </a:path>
              </a:pathLst>
            </a:custGeom>
            <a:solidFill>
              <a:srgbClr val="D30D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84"/>
            <p:cNvSpPr>
              <a:spLocks/>
            </p:cNvSpPr>
            <p:nvPr/>
          </p:nvSpPr>
          <p:spPr bwMode="auto">
            <a:xfrm>
              <a:off x="5911851" y="1738313"/>
              <a:ext cx="330200" cy="296862"/>
            </a:xfrm>
            <a:custGeom>
              <a:avLst/>
              <a:gdLst>
                <a:gd name="T0" fmla="*/ 3 w 78"/>
                <a:gd name="T1" fmla="*/ 27 h 70"/>
                <a:gd name="T2" fmla="*/ 20 w 78"/>
                <a:gd name="T3" fmla="*/ 70 h 70"/>
                <a:gd name="T4" fmla="*/ 62 w 78"/>
                <a:gd name="T5" fmla="*/ 55 h 70"/>
                <a:gd name="T6" fmla="*/ 64 w 78"/>
                <a:gd name="T7" fmla="*/ 21 h 70"/>
                <a:gd name="T8" fmla="*/ 40 w 78"/>
                <a:gd name="T9" fmla="*/ 21 h 70"/>
                <a:gd name="T10" fmla="*/ 24 w 78"/>
                <a:gd name="T11" fmla="*/ 4 h 70"/>
                <a:gd name="T12" fmla="*/ 3 w 78"/>
                <a:gd name="T13" fmla="*/ 2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0">
                  <a:moveTo>
                    <a:pt x="3" y="27"/>
                  </a:moveTo>
                  <a:cubicBezTo>
                    <a:pt x="7" y="47"/>
                    <a:pt x="20" y="70"/>
                    <a:pt x="20" y="70"/>
                  </a:cubicBezTo>
                  <a:cubicBezTo>
                    <a:pt x="25" y="69"/>
                    <a:pt x="46" y="63"/>
                    <a:pt x="62" y="55"/>
                  </a:cubicBezTo>
                  <a:cubicBezTo>
                    <a:pt x="78" y="48"/>
                    <a:pt x="77" y="29"/>
                    <a:pt x="64" y="21"/>
                  </a:cubicBezTo>
                  <a:cubicBezTo>
                    <a:pt x="52" y="14"/>
                    <a:pt x="43" y="19"/>
                    <a:pt x="40" y="21"/>
                  </a:cubicBezTo>
                  <a:cubicBezTo>
                    <a:pt x="40" y="17"/>
                    <a:pt x="37" y="8"/>
                    <a:pt x="24" y="4"/>
                  </a:cubicBezTo>
                  <a:cubicBezTo>
                    <a:pt x="9" y="0"/>
                    <a:pt x="0" y="10"/>
                    <a:pt x="3" y="27"/>
                  </a:cubicBezTo>
                  <a:close/>
                </a:path>
              </a:pathLst>
            </a:custGeom>
            <a:solidFill>
              <a:srgbClr val="D30D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85"/>
            <p:cNvSpPr>
              <a:spLocks/>
            </p:cNvSpPr>
            <p:nvPr/>
          </p:nvSpPr>
          <p:spPr bwMode="auto">
            <a:xfrm>
              <a:off x="5534026" y="3306763"/>
              <a:ext cx="423863" cy="311150"/>
            </a:xfrm>
            <a:custGeom>
              <a:avLst/>
              <a:gdLst>
                <a:gd name="T0" fmla="*/ 1 w 100"/>
                <a:gd name="T1" fmla="*/ 3 h 73"/>
                <a:gd name="T2" fmla="*/ 8 w 100"/>
                <a:gd name="T3" fmla="*/ 12 h 73"/>
                <a:gd name="T4" fmla="*/ 20 w 100"/>
                <a:gd name="T5" fmla="*/ 25 h 73"/>
                <a:gd name="T6" fmla="*/ 43 w 100"/>
                <a:gd name="T7" fmla="*/ 47 h 73"/>
                <a:gd name="T8" fmla="*/ 73 w 100"/>
                <a:gd name="T9" fmla="*/ 72 h 73"/>
                <a:gd name="T10" fmla="*/ 74 w 100"/>
                <a:gd name="T11" fmla="*/ 72 h 73"/>
                <a:gd name="T12" fmla="*/ 91 w 100"/>
                <a:gd name="T13" fmla="*/ 57 h 73"/>
                <a:gd name="T14" fmla="*/ 98 w 100"/>
                <a:gd name="T15" fmla="*/ 48 h 73"/>
                <a:gd name="T16" fmla="*/ 90 w 100"/>
                <a:gd name="T17" fmla="*/ 45 h 73"/>
                <a:gd name="T18" fmla="*/ 75 w 100"/>
                <a:gd name="T19" fmla="*/ 44 h 73"/>
                <a:gd name="T20" fmla="*/ 8 w 100"/>
                <a:gd name="T21" fmla="*/ 5 h 73"/>
                <a:gd name="T22" fmla="*/ 0 w 100"/>
                <a:gd name="T23" fmla="*/ 0 h 73"/>
                <a:gd name="T24" fmla="*/ 1 w 100"/>
                <a:gd name="T25" fmla="*/ 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73">
                  <a:moveTo>
                    <a:pt x="1" y="3"/>
                  </a:moveTo>
                  <a:cubicBezTo>
                    <a:pt x="2" y="6"/>
                    <a:pt x="6" y="10"/>
                    <a:pt x="8" y="12"/>
                  </a:cubicBezTo>
                  <a:cubicBezTo>
                    <a:pt x="12" y="16"/>
                    <a:pt x="16" y="21"/>
                    <a:pt x="20" y="25"/>
                  </a:cubicBezTo>
                  <a:cubicBezTo>
                    <a:pt x="27" y="33"/>
                    <a:pt x="35" y="40"/>
                    <a:pt x="43" y="47"/>
                  </a:cubicBezTo>
                  <a:cubicBezTo>
                    <a:pt x="53" y="56"/>
                    <a:pt x="63" y="64"/>
                    <a:pt x="73" y="72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5" y="73"/>
                    <a:pt x="90" y="58"/>
                    <a:pt x="91" y="57"/>
                  </a:cubicBezTo>
                  <a:cubicBezTo>
                    <a:pt x="93" y="56"/>
                    <a:pt x="100" y="51"/>
                    <a:pt x="98" y="48"/>
                  </a:cubicBezTo>
                  <a:cubicBezTo>
                    <a:pt x="97" y="45"/>
                    <a:pt x="92" y="46"/>
                    <a:pt x="90" y="45"/>
                  </a:cubicBezTo>
                  <a:cubicBezTo>
                    <a:pt x="85" y="45"/>
                    <a:pt x="80" y="45"/>
                    <a:pt x="75" y="44"/>
                  </a:cubicBezTo>
                  <a:cubicBezTo>
                    <a:pt x="30" y="32"/>
                    <a:pt x="12" y="8"/>
                    <a:pt x="8" y="5"/>
                  </a:cubicBezTo>
                  <a:cubicBezTo>
                    <a:pt x="6" y="3"/>
                    <a:pt x="3" y="1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DE0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86"/>
            <p:cNvSpPr>
              <a:spLocks/>
            </p:cNvSpPr>
            <p:nvPr/>
          </p:nvSpPr>
          <p:spPr bwMode="auto">
            <a:xfrm>
              <a:off x="5843588" y="3025775"/>
              <a:ext cx="352425" cy="260350"/>
            </a:xfrm>
            <a:custGeom>
              <a:avLst/>
              <a:gdLst>
                <a:gd name="T0" fmla="*/ 2 w 83"/>
                <a:gd name="T1" fmla="*/ 19 h 61"/>
                <a:gd name="T2" fmla="*/ 7 w 83"/>
                <a:gd name="T3" fmla="*/ 22 h 61"/>
                <a:gd name="T4" fmla="*/ 18 w 83"/>
                <a:gd name="T5" fmla="*/ 22 h 61"/>
                <a:gd name="T6" fmla="*/ 41 w 83"/>
                <a:gd name="T7" fmla="*/ 24 h 61"/>
                <a:gd name="T8" fmla="*/ 63 w 83"/>
                <a:gd name="T9" fmla="*/ 41 h 61"/>
                <a:gd name="T10" fmla="*/ 70 w 83"/>
                <a:gd name="T11" fmla="*/ 54 h 61"/>
                <a:gd name="T12" fmla="*/ 76 w 83"/>
                <a:gd name="T13" fmla="*/ 61 h 61"/>
                <a:gd name="T14" fmla="*/ 81 w 83"/>
                <a:gd name="T15" fmla="*/ 51 h 61"/>
                <a:gd name="T16" fmla="*/ 79 w 83"/>
                <a:gd name="T17" fmla="*/ 28 h 61"/>
                <a:gd name="T18" fmla="*/ 42 w 83"/>
                <a:gd name="T19" fmla="*/ 1 h 61"/>
                <a:gd name="T20" fmla="*/ 11 w 83"/>
                <a:gd name="T21" fmla="*/ 8 h 61"/>
                <a:gd name="T22" fmla="*/ 2 w 83"/>
                <a:gd name="T23" fmla="*/ 1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61">
                  <a:moveTo>
                    <a:pt x="2" y="19"/>
                  </a:moveTo>
                  <a:cubicBezTo>
                    <a:pt x="3" y="20"/>
                    <a:pt x="5" y="21"/>
                    <a:pt x="7" y="22"/>
                  </a:cubicBezTo>
                  <a:cubicBezTo>
                    <a:pt x="11" y="22"/>
                    <a:pt x="14" y="22"/>
                    <a:pt x="18" y="22"/>
                  </a:cubicBezTo>
                  <a:cubicBezTo>
                    <a:pt x="26" y="22"/>
                    <a:pt x="34" y="22"/>
                    <a:pt x="41" y="24"/>
                  </a:cubicBezTo>
                  <a:cubicBezTo>
                    <a:pt x="50" y="27"/>
                    <a:pt x="58" y="32"/>
                    <a:pt x="63" y="41"/>
                  </a:cubicBezTo>
                  <a:cubicBezTo>
                    <a:pt x="66" y="45"/>
                    <a:pt x="68" y="50"/>
                    <a:pt x="70" y="54"/>
                  </a:cubicBezTo>
                  <a:cubicBezTo>
                    <a:pt x="71" y="57"/>
                    <a:pt x="73" y="61"/>
                    <a:pt x="76" y="61"/>
                  </a:cubicBezTo>
                  <a:cubicBezTo>
                    <a:pt x="79" y="61"/>
                    <a:pt x="80" y="54"/>
                    <a:pt x="81" y="51"/>
                  </a:cubicBezTo>
                  <a:cubicBezTo>
                    <a:pt x="83" y="43"/>
                    <a:pt x="82" y="35"/>
                    <a:pt x="79" y="28"/>
                  </a:cubicBezTo>
                  <a:cubicBezTo>
                    <a:pt x="73" y="13"/>
                    <a:pt x="58" y="3"/>
                    <a:pt x="42" y="1"/>
                  </a:cubicBezTo>
                  <a:cubicBezTo>
                    <a:pt x="31" y="0"/>
                    <a:pt x="20" y="2"/>
                    <a:pt x="11" y="8"/>
                  </a:cubicBezTo>
                  <a:cubicBezTo>
                    <a:pt x="7" y="10"/>
                    <a:pt x="0" y="16"/>
                    <a:pt x="2" y="19"/>
                  </a:cubicBezTo>
                </a:path>
              </a:pathLst>
            </a:custGeom>
            <a:solidFill>
              <a:srgbClr val="DE0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87"/>
            <p:cNvSpPr>
              <a:spLocks/>
            </p:cNvSpPr>
            <p:nvPr/>
          </p:nvSpPr>
          <p:spPr bwMode="auto">
            <a:xfrm>
              <a:off x="5975351" y="3048000"/>
              <a:ext cx="195263" cy="144462"/>
            </a:xfrm>
            <a:custGeom>
              <a:avLst/>
              <a:gdLst>
                <a:gd name="T0" fmla="*/ 1 w 46"/>
                <a:gd name="T1" fmla="*/ 4 h 34"/>
                <a:gd name="T2" fmla="*/ 10 w 46"/>
                <a:gd name="T3" fmla="*/ 7 h 34"/>
                <a:gd name="T4" fmla="*/ 24 w 46"/>
                <a:gd name="T5" fmla="*/ 14 h 34"/>
                <a:gd name="T6" fmla="*/ 36 w 46"/>
                <a:gd name="T7" fmla="*/ 25 h 34"/>
                <a:gd name="T8" fmla="*/ 42 w 46"/>
                <a:gd name="T9" fmla="*/ 34 h 34"/>
                <a:gd name="T10" fmla="*/ 42 w 46"/>
                <a:gd name="T11" fmla="*/ 18 h 34"/>
                <a:gd name="T12" fmla="*/ 17 w 46"/>
                <a:gd name="T13" fmla="*/ 1 h 34"/>
                <a:gd name="T14" fmla="*/ 1 w 46"/>
                <a:gd name="T15" fmla="*/ 4 h 34"/>
                <a:gd name="T16" fmla="*/ 1 w 46"/>
                <a:gd name="T17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34">
                  <a:moveTo>
                    <a:pt x="1" y="4"/>
                  </a:moveTo>
                  <a:cubicBezTo>
                    <a:pt x="2" y="6"/>
                    <a:pt x="8" y="7"/>
                    <a:pt x="10" y="7"/>
                  </a:cubicBezTo>
                  <a:cubicBezTo>
                    <a:pt x="15" y="9"/>
                    <a:pt x="20" y="11"/>
                    <a:pt x="24" y="14"/>
                  </a:cubicBezTo>
                  <a:cubicBezTo>
                    <a:pt x="29" y="17"/>
                    <a:pt x="33" y="21"/>
                    <a:pt x="36" y="25"/>
                  </a:cubicBezTo>
                  <a:cubicBezTo>
                    <a:pt x="37" y="27"/>
                    <a:pt x="39" y="34"/>
                    <a:pt x="42" y="34"/>
                  </a:cubicBezTo>
                  <a:cubicBezTo>
                    <a:pt x="46" y="34"/>
                    <a:pt x="43" y="20"/>
                    <a:pt x="42" y="18"/>
                  </a:cubicBezTo>
                  <a:cubicBezTo>
                    <a:pt x="38" y="8"/>
                    <a:pt x="28" y="2"/>
                    <a:pt x="17" y="1"/>
                  </a:cubicBezTo>
                  <a:cubicBezTo>
                    <a:pt x="14" y="0"/>
                    <a:pt x="0" y="0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</a:path>
              </a:pathLst>
            </a:custGeom>
            <a:solidFill>
              <a:srgbClr val="F7C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88"/>
            <p:cNvSpPr>
              <a:spLocks/>
            </p:cNvSpPr>
            <p:nvPr/>
          </p:nvSpPr>
          <p:spPr bwMode="auto">
            <a:xfrm>
              <a:off x="6084888" y="3048000"/>
              <a:ext cx="50800" cy="33337"/>
            </a:xfrm>
            <a:custGeom>
              <a:avLst/>
              <a:gdLst>
                <a:gd name="T0" fmla="*/ 3 w 12"/>
                <a:gd name="T1" fmla="*/ 0 h 8"/>
                <a:gd name="T2" fmla="*/ 2 w 12"/>
                <a:gd name="T3" fmla="*/ 0 h 8"/>
                <a:gd name="T4" fmla="*/ 0 w 12"/>
                <a:gd name="T5" fmla="*/ 0 h 8"/>
                <a:gd name="T6" fmla="*/ 12 w 12"/>
                <a:gd name="T7" fmla="*/ 8 h 8"/>
                <a:gd name="T8" fmla="*/ 3 w 1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8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5" y="2"/>
                    <a:pt x="8" y="5"/>
                    <a:pt x="12" y="8"/>
                  </a:cubicBezTo>
                  <a:cubicBezTo>
                    <a:pt x="11" y="3"/>
                    <a:pt x="7" y="0"/>
                    <a:pt x="3" y="0"/>
                  </a:cubicBezTo>
                </a:path>
              </a:pathLst>
            </a:custGeom>
            <a:solidFill>
              <a:srgbClr val="CE7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89"/>
            <p:cNvSpPr>
              <a:spLocks/>
            </p:cNvSpPr>
            <p:nvPr/>
          </p:nvSpPr>
          <p:spPr bwMode="auto">
            <a:xfrm>
              <a:off x="6084888" y="3048000"/>
              <a:ext cx="50800" cy="33337"/>
            </a:xfrm>
            <a:custGeom>
              <a:avLst/>
              <a:gdLst>
                <a:gd name="T0" fmla="*/ 0 w 12"/>
                <a:gd name="T1" fmla="*/ 0 h 8"/>
                <a:gd name="T2" fmla="*/ 0 w 12"/>
                <a:gd name="T3" fmla="*/ 0 h 8"/>
                <a:gd name="T4" fmla="*/ 12 w 12"/>
                <a:gd name="T5" fmla="*/ 8 h 8"/>
                <a:gd name="T6" fmla="*/ 12 w 12"/>
                <a:gd name="T7" fmla="*/ 8 h 8"/>
                <a:gd name="T8" fmla="*/ 0 w 12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2"/>
                    <a:pt x="8" y="5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8" y="5"/>
                    <a:pt x="5" y="2"/>
                    <a:pt x="0" y="0"/>
                  </a:cubicBezTo>
                </a:path>
              </a:pathLst>
            </a:custGeom>
            <a:solidFill>
              <a:srgbClr val="E17F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90"/>
            <p:cNvSpPr>
              <a:spLocks noEditPoints="1"/>
            </p:cNvSpPr>
            <p:nvPr/>
          </p:nvSpPr>
          <p:spPr bwMode="auto">
            <a:xfrm>
              <a:off x="6064251" y="3048000"/>
              <a:ext cx="71438" cy="71437"/>
            </a:xfrm>
            <a:custGeom>
              <a:avLst/>
              <a:gdLst>
                <a:gd name="T0" fmla="*/ 0 w 17"/>
                <a:gd name="T1" fmla="*/ 12 h 17"/>
                <a:gd name="T2" fmla="*/ 7 w 17"/>
                <a:gd name="T3" fmla="*/ 17 h 17"/>
                <a:gd name="T4" fmla="*/ 3 w 17"/>
                <a:gd name="T5" fmla="*/ 14 h 17"/>
                <a:gd name="T6" fmla="*/ 0 w 17"/>
                <a:gd name="T7" fmla="*/ 12 h 17"/>
                <a:gd name="T8" fmla="*/ 5 w 17"/>
                <a:gd name="T9" fmla="*/ 0 h 17"/>
                <a:gd name="T10" fmla="*/ 3 w 17"/>
                <a:gd name="T11" fmla="*/ 2 h 17"/>
                <a:gd name="T12" fmla="*/ 16 w 17"/>
                <a:gd name="T13" fmla="*/ 10 h 17"/>
                <a:gd name="T14" fmla="*/ 17 w 17"/>
                <a:gd name="T15" fmla="*/ 8 h 17"/>
                <a:gd name="T16" fmla="*/ 17 w 17"/>
                <a:gd name="T17" fmla="*/ 8 h 17"/>
                <a:gd name="T18" fmla="*/ 5 w 17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0" y="12"/>
                  </a:moveTo>
                  <a:cubicBezTo>
                    <a:pt x="2" y="15"/>
                    <a:pt x="4" y="17"/>
                    <a:pt x="7" y="17"/>
                  </a:cubicBezTo>
                  <a:cubicBezTo>
                    <a:pt x="6" y="16"/>
                    <a:pt x="5" y="15"/>
                    <a:pt x="3" y="14"/>
                  </a:cubicBezTo>
                  <a:cubicBezTo>
                    <a:pt x="2" y="13"/>
                    <a:pt x="1" y="13"/>
                    <a:pt x="0" y="12"/>
                  </a:cubicBezTo>
                  <a:moveTo>
                    <a:pt x="5" y="0"/>
                  </a:moveTo>
                  <a:cubicBezTo>
                    <a:pt x="4" y="1"/>
                    <a:pt x="3" y="1"/>
                    <a:pt x="3" y="2"/>
                  </a:cubicBezTo>
                  <a:cubicBezTo>
                    <a:pt x="8" y="4"/>
                    <a:pt x="13" y="7"/>
                    <a:pt x="16" y="10"/>
                  </a:cubicBezTo>
                  <a:cubicBezTo>
                    <a:pt x="17" y="10"/>
                    <a:pt x="17" y="9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3" y="5"/>
                    <a:pt x="9" y="2"/>
                    <a:pt x="5" y="0"/>
                  </a:cubicBezTo>
                </a:path>
              </a:pathLst>
            </a:custGeom>
            <a:solidFill>
              <a:srgbClr val="E88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91"/>
            <p:cNvSpPr>
              <a:spLocks/>
            </p:cNvSpPr>
            <p:nvPr/>
          </p:nvSpPr>
          <p:spPr bwMode="auto">
            <a:xfrm>
              <a:off x="6059488" y="3055938"/>
              <a:ext cx="73025" cy="63500"/>
            </a:xfrm>
            <a:custGeom>
              <a:avLst/>
              <a:gdLst>
                <a:gd name="T0" fmla="*/ 4 w 17"/>
                <a:gd name="T1" fmla="*/ 0 h 15"/>
                <a:gd name="T2" fmla="*/ 0 w 17"/>
                <a:gd name="T3" fmla="*/ 7 h 15"/>
                <a:gd name="T4" fmla="*/ 1 w 17"/>
                <a:gd name="T5" fmla="*/ 10 h 15"/>
                <a:gd name="T6" fmla="*/ 4 w 17"/>
                <a:gd name="T7" fmla="*/ 12 h 15"/>
                <a:gd name="T8" fmla="*/ 8 w 17"/>
                <a:gd name="T9" fmla="*/ 15 h 15"/>
                <a:gd name="T10" fmla="*/ 9 w 17"/>
                <a:gd name="T11" fmla="*/ 15 h 15"/>
                <a:gd name="T12" fmla="*/ 10 w 17"/>
                <a:gd name="T13" fmla="*/ 15 h 15"/>
                <a:gd name="T14" fmla="*/ 17 w 17"/>
                <a:gd name="T15" fmla="*/ 8 h 15"/>
                <a:gd name="T16" fmla="*/ 4 w 17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5">
                  <a:moveTo>
                    <a:pt x="4" y="0"/>
                  </a:moveTo>
                  <a:cubicBezTo>
                    <a:pt x="1" y="2"/>
                    <a:pt x="0" y="4"/>
                    <a:pt x="0" y="7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2" y="11"/>
                    <a:pt x="3" y="11"/>
                    <a:pt x="4" y="12"/>
                  </a:cubicBezTo>
                  <a:cubicBezTo>
                    <a:pt x="6" y="13"/>
                    <a:pt x="7" y="14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9" y="15"/>
                    <a:pt x="9" y="15"/>
                    <a:pt x="10" y="15"/>
                  </a:cubicBezTo>
                  <a:cubicBezTo>
                    <a:pt x="13" y="15"/>
                    <a:pt x="16" y="12"/>
                    <a:pt x="17" y="8"/>
                  </a:cubicBezTo>
                  <a:cubicBezTo>
                    <a:pt x="14" y="5"/>
                    <a:pt x="9" y="2"/>
                    <a:pt x="4" y="0"/>
                  </a:cubicBezTo>
                </a:path>
              </a:pathLst>
            </a:custGeom>
            <a:solidFill>
              <a:srgbClr val="F9DE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92"/>
            <p:cNvSpPr>
              <a:spLocks/>
            </p:cNvSpPr>
            <p:nvPr/>
          </p:nvSpPr>
          <p:spPr bwMode="auto">
            <a:xfrm>
              <a:off x="6026151" y="3013075"/>
              <a:ext cx="144463" cy="149225"/>
            </a:xfrm>
            <a:custGeom>
              <a:avLst/>
              <a:gdLst>
                <a:gd name="T0" fmla="*/ 45 w 91"/>
                <a:gd name="T1" fmla="*/ 38 h 94"/>
                <a:gd name="T2" fmla="*/ 0 w 91"/>
                <a:gd name="T3" fmla="*/ 6 h 94"/>
                <a:gd name="T4" fmla="*/ 37 w 91"/>
                <a:gd name="T5" fmla="*/ 46 h 94"/>
                <a:gd name="T6" fmla="*/ 5 w 91"/>
                <a:gd name="T7" fmla="*/ 94 h 94"/>
                <a:gd name="T8" fmla="*/ 45 w 91"/>
                <a:gd name="T9" fmla="*/ 54 h 94"/>
                <a:gd name="T10" fmla="*/ 91 w 91"/>
                <a:gd name="T11" fmla="*/ 86 h 94"/>
                <a:gd name="T12" fmla="*/ 53 w 91"/>
                <a:gd name="T13" fmla="*/ 46 h 94"/>
                <a:gd name="T14" fmla="*/ 86 w 91"/>
                <a:gd name="T15" fmla="*/ 0 h 94"/>
                <a:gd name="T16" fmla="*/ 45 w 91"/>
                <a:gd name="T17" fmla="*/ 3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4">
                  <a:moveTo>
                    <a:pt x="45" y="38"/>
                  </a:moveTo>
                  <a:lnTo>
                    <a:pt x="0" y="6"/>
                  </a:lnTo>
                  <a:lnTo>
                    <a:pt x="37" y="46"/>
                  </a:lnTo>
                  <a:lnTo>
                    <a:pt x="5" y="94"/>
                  </a:lnTo>
                  <a:lnTo>
                    <a:pt x="45" y="54"/>
                  </a:lnTo>
                  <a:lnTo>
                    <a:pt x="91" y="86"/>
                  </a:lnTo>
                  <a:lnTo>
                    <a:pt x="53" y="46"/>
                  </a:lnTo>
                  <a:lnTo>
                    <a:pt x="86" y="0"/>
                  </a:lnTo>
                  <a:lnTo>
                    <a:pt x="45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201" name="图片 20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770" y="181190"/>
            <a:ext cx="1274174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156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2C7F4"/>
            </a:gs>
            <a:gs pos="82000">
              <a:srgbClr val="1EE6BB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图片 2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398" r="15038" b="53205"/>
          <a:stretch/>
        </p:blipFill>
        <p:spPr>
          <a:xfrm rot="5400000">
            <a:off x="3890035" y="432006"/>
            <a:ext cx="1695450" cy="2141451"/>
          </a:xfrm>
          <a:prstGeom prst="rect">
            <a:avLst/>
          </a:prstGeom>
        </p:spPr>
      </p:pic>
      <p:pic>
        <p:nvPicPr>
          <p:cNvPr id="209" name="图片 20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7606"/>
          <a:stretch/>
        </p:blipFill>
        <p:spPr>
          <a:xfrm>
            <a:off x="3523159" y="3295650"/>
            <a:ext cx="3804562" cy="1940082"/>
          </a:xfrm>
          <a:prstGeom prst="rect">
            <a:avLst/>
          </a:prstGeom>
        </p:spPr>
      </p:pic>
      <p:sp>
        <p:nvSpPr>
          <p:cNvPr id="208" name="文本框 207"/>
          <p:cNvSpPr txBox="1"/>
          <p:nvPr/>
        </p:nvSpPr>
        <p:spPr>
          <a:xfrm>
            <a:off x="5425440" y="0"/>
            <a:ext cx="2116285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B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5304" y="4373880"/>
            <a:ext cx="1895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Belief </a:t>
            </a:r>
            <a:r>
              <a:rPr lang="zh-CN" altLang="en-US" sz="28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信仰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284093" y="5186035"/>
            <a:ext cx="39453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无论如何女孩们 都要有一个信仰 </a:t>
            </a:r>
            <a:endParaRPr lang="en-US" altLang="zh-CN" sz="2000" dirty="0" smtClean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这样才不至于让你的人生迷失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210" name="图片 20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1715" b="53205"/>
          <a:stretch/>
        </p:blipFill>
        <p:spPr>
          <a:xfrm>
            <a:off x="6694552" y="1904331"/>
            <a:ext cx="997309" cy="1466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9246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8600">
              <a:srgbClr val="292C42"/>
            </a:gs>
            <a:gs pos="0">
              <a:srgbClr val="3A3D54"/>
            </a:gs>
            <a:gs pos="100000">
              <a:srgbClr val="17192E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93205" y="3784578"/>
            <a:ext cx="2005588" cy="1112522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253120" y="0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T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78053" y="5162550"/>
            <a:ext cx="40358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坚持自己的底线 有自己的原则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52284" y="4373880"/>
            <a:ext cx="20874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Tenet </a:t>
            </a:r>
            <a:r>
              <a:rPr lang="zh-CN" altLang="en-US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原则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0421" y="1925300"/>
            <a:ext cx="6267450" cy="29718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770" y="181190"/>
            <a:ext cx="1274174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4458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5F5AEE"/>
            </a:gs>
            <a:gs pos="58000">
              <a:srgbClr val="7671F5"/>
            </a:gs>
            <a:gs pos="22000">
              <a:srgbClr val="918BFE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5253120" y="0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U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78053" y="5162550"/>
            <a:ext cx="4035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理解包容他人 最重要的也要心疼理解自己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56956" y="4373880"/>
            <a:ext cx="30780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Understand </a:t>
            </a:r>
            <a:r>
              <a:rPr lang="zh-CN" altLang="en-US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理解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55858" y="3378993"/>
            <a:ext cx="1505715" cy="10210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770" y="181190"/>
            <a:ext cx="1274174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2722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5E25"/>
            </a:gs>
            <a:gs pos="100000">
              <a:srgbClr val="FF3300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5253120" y="0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V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78053" y="5162550"/>
            <a:ext cx="40358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保持活力 是保持年轻的秘密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111595" y="4373880"/>
            <a:ext cx="1968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Vigor </a:t>
            </a:r>
            <a:r>
              <a:rPr lang="zh-CN" altLang="en-US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活力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0421" y="1500500"/>
            <a:ext cx="6267450" cy="29622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770" y="181190"/>
            <a:ext cx="1274174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69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94D3E0"/>
            </a:gs>
            <a:gs pos="54100">
              <a:srgbClr val="2FA1BE"/>
            </a:gs>
            <a:gs pos="0">
              <a:srgbClr val="006589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5253120" y="0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W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78053" y="5162550"/>
            <a:ext cx="40358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女人因为智慧而美丽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68739" y="4373880"/>
            <a:ext cx="2454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Wisdom </a:t>
            </a:r>
            <a:r>
              <a:rPr lang="zh-CN" altLang="en-US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智慧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81407" y="1260629"/>
            <a:ext cx="2005588" cy="115214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372758" y="2675283"/>
            <a:ext cx="1424555" cy="81836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770" y="181190"/>
            <a:ext cx="1274174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4500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>
                <a:lumMod val="85000"/>
                <a:lumOff val="15000"/>
              </a:schemeClr>
            </a:gs>
            <a:gs pos="55000">
              <a:srgbClr val="323232"/>
            </a:gs>
            <a:gs pos="0">
              <a:schemeClr val="tx1">
                <a:lumMod val="75000"/>
                <a:lumOff val="25000"/>
              </a:schemeClr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5253120" y="0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X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78053" y="5162550"/>
            <a:ext cx="40358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明天的意义在于一切都是未知的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42614" y="4373880"/>
            <a:ext cx="1306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X </a:t>
            </a:r>
            <a:r>
              <a:rPr lang="zh-CN" altLang="en-US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未知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9015" y="797906"/>
            <a:ext cx="6267450" cy="30099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770" y="181190"/>
            <a:ext cx="1274174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511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400">
              <a:srgbClr val="84CA00"/>
            </a:gs>
            <a:gs pos="100000">
              <a:srgbClr val="30CE05"/>
            </a:gs>
            <a:gs pos="0">
              <a:srgbClr val="0F951D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964"/>
          <a:stretch/>
        </p:blipFill>
        <p:spPr>
          <a:xfrm>
            <a:off x="3659165" y="3179799"/>
            <a:ext cx="4454783" cy="141947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253120" y="0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4400" dirty="0">
                <a:solidFill>
                  <a:schemeClr val="bg1"/>
                </a:solidFill>
                <a:latin typeface="Aldo" panose="02000500000000020004" pitchFamily="2" charset="0"/>
              </a:rPr>
              <a:t>Y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78053" y="5162550"/>
            <a:ext cx="4035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女人的青春在乎心态 影响活力影响面容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57092" y="4373880"/>
            <a:ext cx="2077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Youth </a:t>
            </a:r>
            <a:r>
              <a:rPr lang="zh-CN" altLang="en-US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青春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5366" t="-2346" r="5366" b="52278"/>
          <a:stretch/>
        </p:blipFill>
        <p:spPr>
          <a:xfrm>
            <a:off x="3976754" y="1167363"/>
            <a:ext cx="4454783" cy="161391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770" y="181190"/>
            <a:ext cx="1274174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9750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4100">
              <a:srgbClr val="FF8D1C"/>
            </a:gs>
            <a:gs pos="100000">
              <a:srgbClr val="F64D02"/>
            </a:gs>
            <a:gs pos="0">
              <a:srgbClr val="FFFF07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14712" y="-1471910"/>
            <a:ext cx="5152973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253120" y="0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Z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78053" y="5162550"/>
            <a:ext cx="4035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希望你的热情是一把火 熊熊暖了爱你的人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195751" y="4373880"/>
            <a:ext cx="1800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Zeal </a:t>
            </a:r>
            <a:r>
              <a:rPr lang="zh-CN" altLang="en-US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热情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770" y="181190"/>
            <a:ext cx="1274174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8457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EA67"/>
            </a:gs>
            <a:gs pos="98165">
              <a:srgbClr val="FD8C23"/>
            </a:gs>
            <a:gs pos="48000">
              <a:srgbClr val="FEB004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425440" y="0"/>
            <a:ext cx="1997663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C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5304" y="4373880"/>
            <a:ext cx="1757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Cute </a:t>
            </a:r>
            <a:r>
              <a:rPr lang="zh-CN" altLang="en-US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可爱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07754" y="5186035"/>
            <a:ext cx="56557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可爱是一种天生的气质 女人的可爱可以是一辈子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208" name="图片 20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58226" y="0"/>
            <a:ext cx="3543300" cy="360997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70070" y="592305"/>
            <a:ext cx="1183840" cy="1188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153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B8DCA"/>
            </a:gs>
            <a:gs pos="100000">
              <a:srgbClr val="BD15A1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53121" y="0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D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47288" y="4373880"/>
            <a:ext cx="2297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DIY </a:t>
            </a:r>
            <a:r>
              <a:rPr lang="zh-CN" altLang="en-US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自己动手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422305" y="5162550"/>
            <a:ext cx="35438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所谓乐趣 一定是自己创造的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546" t="13424"/>
          <a:stretch/>
        </p:blipFill>
        <p:spPr>
          <a:xfrm>
            <a:off x="6459807" y="1986386"/>
            <a:ext cx="1390733" cy="17849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7170" b="32880"/>
          <a:stretch/>
        </p:blipFill>
        <p:spPr>
          <a:xfrm>
            <a:off x="4771406" y="602593"/>
            <a:ext cx="1001872" cy="138379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7170" b="32880"/>
          <a:stretch/>
        </p:blipFill>
        <p:spPr>
          <a:xfrm rot="1705758">
            <a:off x="6323566" y="-51430"/>
            <a:ext cx="562449" cy="77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7150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6EAB00"/>
            </a:gs>
            <a:gs pos="56900">
              <a:srgbClr val="8DCF01"/>
            </a:gs>
            <a:gs pos="0">
              <a:srgbClr val="B6FE02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53121" y="0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E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157282" y="4373880"/>
            <a:ext cx="18774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Enjoy </a:t>
            </a:r>
            <a:r>
              <a:rPr lang="zh-CN" altLang="en-US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享受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78053" y="5162550"/>
            <a:ext cx="4035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细细品味 生活其实有滋有味</a:t>
            </a:r>
            <a:endParaRPr lang="en-US" altLang="zh-CN" sz="2000" dirty="0" smtClean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女人一定要会享受生活 滋润自己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-99725" y="-207395"/>
            <a:ext cx="8355555" cy="40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254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75000"/>
              </a:schemeClr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2428" y="3831962"/>
            <a:ext cx="737790" cy="73069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408915" y="-23485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F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79161" y="4373880"/>
            <a:ext cx="2433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Freedom </a:t>
            </a:r>
            <a:r>
              <a:rPr lang="zh-CN" altLang="en-US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自由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78053" y="5162550"/>
            <a:ext cx="40358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掌握自己的人生 自由享生活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79161" y="1291989"/>
            <a:ext cx="1059510" cy="104932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59942" y="247650"/>
            <a:ext cx="711381" cy="70454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4300" y="5655822"/>
            <a:ext cx="809916" cy="80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0632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7F5"/>
            </a:gs>
            <a:gs pos="100000">
              <a:srgbClr val="003BB0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53121" y="0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G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176517" y="4373880"/>
            <a:ext cx="18389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Go </a:t>
            </a:r>
            <a:r>
              <a:rPr lang="zh-CN" altLang="en-US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往前冲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78053" y="5162550"/>
            <a:ext cx="4035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无论何时 无论何地 都不要忘了向前冲的感觉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38729" y="2970081"/>
            <a:ext cx="2005588" cy="7132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658" t="59243" r="18046" b="-7320"/>
          <a:stretch/>
        </p:blipFill>
        <p:spPr>
          <a:xfrm flipH="1">
            <a:off x="6261296" y="970691"/>
            <a:ext cx="647702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6642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BCD39"/>
            </a:gs>
            <a:gs pos="100000">
              <a:srgbClr val="E9C71F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952172">
            <a:off x="6517594" y="1126889"/>
            <a:ext cx="3837362" cy="3709061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253121" y="0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H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57093" y="4373880"/>
            <a:ext cx="2077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Happy </a:t>
            </a:r>
            <a:r>
              <a:rPr lang="zh-CN" altLang="en-US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快乐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78053" y="5162550"/>
            <a:ext cx="4035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保持乐观的心态 世界都会被你的微笑感染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770" y="181190"/>
            <a:ext cx="1274174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9792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E1E1E"/>
            </a:gs>
            <a:gs pos="100000">
              <a:srgbClr val="810202"/>
            </a:gs>
          </a:gsLst>
          <a:lin ang="2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5253120" y="0"/>
            <a:ext cx="19020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4400" dirty="0" smtClean="0">
                <a:solidFill>
                  <a:schemeClr val="bg1"/>
                </a:solidFill>
                <a:latin typeface="Aldo" panose="02000500000000020004" pitchFamily="2" charset="0"/>
              </a:rPr>
              <a:t>I</a:t>
            </a:r>
            <a:endParaRPr lang="zh-CN" altLang="en-US" sz="34400" dirty="0">
              <a:solidFill>
                <a:schemeClr val="bg1"/>
              </a:solidFill>
              <a:latin typeface="Aldo" panose="02000500000000020004" pitchFamily="2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69780" y="4373880"/>
            <a:ext cx="3052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Independent </a:t>
            </a:r>
            <a:r>
              <a:rPr lang="zh-CN" altLang="en-US" sz="2800" dirty="0" smtClean="0">
                <a:solidFill>
                  <a:schemeClr val="bg1"/>
                </a:solidFill>
                <a:latin typeface="迷你简中等线" panose="03000509000000000000" pitchFamily="65" charset="-122"/>
                <a:ea typeface="迷你简中等线" panose="03000509000000000000" pitchFamily="65" charset="-122"/>
              </a:rPr>
              <a:t>独立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78053" y="5162550"/>
            <a:ext cx="4035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做个经济独立 世界观独立 不依附别人的女人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3304" y="2200781"/>
            <a:ext cx="6267450" cy="32575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770" y="181190"/>
            <a:ext cx="1274174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703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569</Words>
  <Application>Microsoft Office PowerPoint</Application>
  <PresentationFormat>自定义</PresentationFormat>
  <Paragraphs>80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4" baseType="lpstr">
      <vt:lpstr>Arial</vt:lpstr>
      <vt:lpstr>宋体</vt:lpstr>
      <vt:lpstr>Aldo</vt:lpstr>
      <vt:lpstr>等线</vt:lpstr>
      <vt:lpstr>迷你简中等线</vt:lpstr>
      <vt:lpstr>方正正纤黑简体</vt:lpstr>
      <vt:lpstr>等线 Light</vt:lpstr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88</cp:revision>
  <dcterms:created xsi:type="dcterms:W3CDTF">2015-10-13T12:39:26Z</dcterms:created>
  <dcterms:modified xsi:type="dcterms:W3CDTF">2015-11-16T00:17:49Z</dcterms:modified>
</cp:coreProperties>
</file>