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6AE"/>
    <a:srgbClr val="C5D7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3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34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366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619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46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565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172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574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862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257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840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476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840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910D9-30E3-4FC7-9565-4622A847B8F7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0355E-8CAA-4F7C-8EEF-66682402EC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3150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4055665" y="3702370"/>
            <a:ext cx="3966367" cy="726217"/>
          </a:xfrm>
          <a:custGeom>
            <a:avLst/>
            <a:gdLst>
              <a:gd name="connsiteX0" fmla="*/ 133773 w 3966367"/>
              <a:gd name="connsiteY0" fmla="*/ 0 h 726217"/>
              <a:gd name="connsiteX1" fmla="*/ 3858152 w 3966367"/>
              <a:gd name="connsiteY1" fmla="*/ 0 h 726217"/>
              <a:gd name="connsiteX2" fmla="*/ 3924353 w 3966367"/>
              <a:gd name="connsiteY2" fmla="*/ 6674 h 726217"/>
              <a:gd name="connsiteX3" fmla="*/ 3966367 w 3966367"/>
              <a:gd name="connsiteY3" fmla="*/ 19716 h 726217"/>
              <a:gd name="connsiteX4" fmla="*/ 3966367 w 3966367"/>
              <a:gd name="connsiteY4" fmla="*/ 293303 h 726217"/>
              <a:gd name="connsiteX5" fmla="*/ 3533453 w 3966367"/>
              <a:gd name="connsiteY5" fmla="*/ 726217 h 726217"/>
              <a:gd name="connsiteX6" fmla="*/ 432914 w 3966367"/>
              <a:gd name="connsiteY6" fmla="*/ 726217 h 726217"/>
              <a:gd name="connsiteX7" fmla="*/ 0 w 3966367"/>
              <a:gd name="connsiteY7" fmla="*/ 293303 h 726217"/>
              <a:gd name="connsiteX8" fmla="*/ 0 w 3966367"/>
              <a:gd name="connsiteY8" fmla="*/ 29023 h 726217"/>
              <a:gd name="connsiteX9" fmla="*/ 5913 w 3966367"/>
              <a:gd name="connsiteY9" fmla="*/ 25814 h 726217"/>
              <a:gd name="connsiteX10" fmla="*/ 133773 w 3966367"/>
              <a:gd name="connsiteY10" fmla="*/ 0 h 726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6367" h="726217">
                <a:moveTo>
                  <a:pt x="133773" y="0"/>
                </a:moveTo>
                <a:lnTo>
                  <a:pt x="3858152" y="0"/>
                </a:lnTo>
                <a:cubicBezTo>
                  <a:pt x="3880829" y="0"/>
                  <a:pt x="3902970" y="2298"/>
                  <a:pt x="3924353" y="6674"/>
                </a:cubicBezTo>
                <a:lnTo>
                  <a:pt x="3966367" y="19716"/>
                </a:lnTo>
                <a:lnTo>
                  <a:pt x="3966367" y="293303"/>
                </a:lnTo>
                <a:cubicBezTo>
                  <a:pt x="3966367" y="532395"/>
                  <a:pt x="3772545" y="726217"/>
                  <a:pt x="3533453" y="726217"/>
                </a:cubicBezTo>
                <a:lnTo>
                  <a:pt x="432914" y="726217"/>
                </a:lnTo>
                <a:cubicBezTo>
                  <a:pt x="193822" y="726217"/>
                  <a:pt x="0" y="532395"/>
                  <a:pt x="0" y="293303"/>
                </a:cubicBezTo>
                <a:lnTo>
                  <a:pt x="0" y="29023"/>
                </a:lnTo>
                <a:lnTo>
                  <a:pt x="5913" y="25814"/>
                </a:lnTo>
                <a:cubicBezTo>
                  <a:pt x="45212" y="9192"/>
                  <a:pt x="88419" y="0"/>
                  <a:pt x="13377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4055665" y="1767656"/>
            <a:ext cx="3966367" cy="1900236"/>
          </a:xfrm>
          <a:custGeom>
            <a:avLst/>
            <a:gdLst>
              <a:gd name="connsiteX0" fmla="*/ 432914 w 3966367"/>
              <a:gd name="connsiteY0" fmla="*/ 0 h 1900236"/>
              <a:gd name="connsiteX1" fmla="*/ 3533453 w 3966367"/>
              <a:gd name="connsiteY1" fmla="*/ 0 h 1900236"/>
              <a:gd name="connsiteX2" fmla="*/ 3966367 w 3966367"/>
              <a:gd name="connsiteY2" fmla="*/ 432914 h 1900236"/>
              <a:gd name="connsiteX3" fmla="*/ 3966367 w 3966367"/>
              <a:gd name="connsiteY3" fmla="*/ 1890929 h 1900236"/>
              <a:gd name="connsiteX4" fmla="*/ 3924353 w 3966367"/>
              <a:gd name="connsiteY4" fmla="*/ 1877887 h 1900236"/>
              <a:gd name="connsiteX5" fmla="*/ 3858152 w 3966367"/>
              <a:gd name="connsiteY5" fmla="*/ 1871213 h 1900236"/>
              <a:gd name="connsiteX6" fmla="*/ 133773 w 3966367"/>
              <a:gd name="connsiteY6" fmla="*/ 1871213 h 1900236"/>
              <a:gd name="connsiteX7" fmla="*/ 5913 w 3966367"/>
              <a:gd name="connsiteY7" fmla="*/ 1897027 h 1900236"/>
              <a:gd name="connsiteX8" fmla="*/ 0 w 3966367"/>
              <a:gd name="connsiteY8" fmla="*/ 1900236 h 1900236"/>
              <a:gd name="connsiteX9" fmla="*/ 0 w 3966367"/>
              <a:gd name="connsiteY9" fmla="*/ 432914 h 1900236"/>
              <a:gd name="connsiteX10" fmla="*/ 432914 w 3966367"/>
              <a:gd name="connsiteY10" fmla="*/ 0 h 190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6367" h="1900236">
                <a:moveTo>
                  <a:pt x="432914" y="0"/>
                </a:moveTo>
                <a:lnTo>
                  <a:pt x="3533453" y="0"/>
                </a:lnTo>
                <a:cubicBezTo>
                  <a:pt x="3772545" y="0"/>
                  <a:pt x="3966367" y="193822"/>
                  <a:pt x="3966367" y="432914"/>
                </a:cubicBezTo>
                <a:lnTo>
                  <a:pt x="3966367" y="1890929"/>
                </a:lnTo>
                <a:lnTo>
                  <a:pt x="3924353" y="1877887"/>
                </a:lnTo>
                <a:cubicBezTo>
                  <a:pt x="3902970" y="1873511"/>
                  <a:pt x="3880829" y="1871213"/>
                  <a:pt x="3858152" y="1871213"/>
                </a:cubicBezTo>
                <a:lnTo>
                  <a:pt x="133773" y="1871213"/>
                </a:lnTo>
                <a:cubicBezTo>
                  <a:pt x="88419" y="1871213"/>
                  <a:pt x="45212" y="1880405"/>
                  <a:pt x="5913" y="1897027"/>
                </a:cubicBezTo>
                <a:lnTo>
                  <a:pt x="0" y="1900236"/>
                </a:lnTo>
                <a:lnTo>
                  <a:pt x="0" y="432914"/>
                </a:lnTo>
                <a:cubicBezTo>
                  <a:pt x="0" y="193822"/>
                  <a:pt x="193822" y="0"/>
                  <a:pt x="432914" y="0"/>
                </a:cubicBezTo>
                <a:close/>
              </a:path>
            </a:pathLst>
          </a:custGeom>
          <a:noFill/>
          <a:ln w="15875">
            <a:gradFill flip="none" rotWithShape="1">
              <a:gsLst>
                <a:gs pos="0">
                  <a:srgbClr val="0636AE"/>
                </a:gs>
                <a:gs pos="48000">
                  <a:schemeClr val="accent1"/>
                </a:gs>
                <a:gs pos="83000">
                  <a:schemeClr val="accent1">
                    <a:lumMod val="50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333396" y="1553272"/>
            <a:ext cx="37417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ag Regular" panose="02000503030000020004" pitchFamily="50" charset="0"/>
                <a:ea typeface="Microsoft JhengHei" panose="020B0604030504040204" pitchFamily="34" charset="-120"/>
              </a:rPr>
              <a:t>2015</a:t>
            </a:r>
            <a:endParaRPr lang="zh-CN" altLang="en-US" sz="1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ag Regular" panose="02000503030000020004" pitchFamily="50" charset="0"/>
              <a:ea typeface="Microsoft JhengHei" panose="020B0604030504040204" pitchFamily="34" charset="-12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053427" y="5269426"/>
            <a:ext cx="1346200" cy="1346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9955" y="29463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356598" y="20764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476247" y="2334159"/>
            <a:ext cx="479126" cy="4791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87635" y="5269426"/>
            <a:ext cx="1163125" cy="1163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34399" y="8572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06282" y="1384298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954" y="42544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127106" y="3805534"/>
            <a:ext cx="3823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星空背景个人工作总结报告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8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任意多边形 47"/>
          <p:cNvSpPr/>
          <p:nvPr/>
        </p:nvSpPr>
        <p:spPr>
          <a:xfrm>
            <a:off x="2559926" y="2446141"/>
            <a:ext cx="6818589" cy="692133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2559926" y="3398297"/>
            <a:ext cx="6818589" cy="692133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2559926" y="4350453"/>
            <a:ext cx="6818589" cy="692133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2559926" y="5302609"/>
            <a:ext cx="6818589" cy="692133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2559926" y="1493985"/>
            <a:ext cx="6818589" cy="692133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053427" y="5269426"/>
            <a:ext cx="1346200" cy="1346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9955" y="29463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356598" y="20764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476247" y="2334159"/>
            <a:ext cx="479126" cy="4791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034224" y="609598"/>
            <a:ext cx="495302" cy="495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34399" y="8572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06282" y="1384298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954" y="42544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055665" y="-865186"/>
            <a:ext cx="3966367" cy="1900236"/>
          </a:xfrm>
          <a:custGeom>
            <a:avLst/>
            <a:gdLst>
              <a:gd name="connsiteX0" fmla="*/ 432914 w 3966367"/>
              <a:gd name="connsiteY0" fmla="*/ 0 h 1900236"/>
              <a:gd name="connsiteX1" fmla="*/ 3533453 w 3966367"/>
              <a:gd name="connsiteY1" fmla="*/ 0 h 1900236"/>
              <a:gd name="connsiteX2" fmla="*/ 3966367 w 3966367"/>
              <a:gd name="connsiteY2" fmla="*/ 432914 h 1900236"/>
              <a:gd name="connsiteX3" fmla="*/ 3966367 w 3966367"/>
              <a:gd name="connsiteY3" fmla="*/ 1890929 h 1900236"/>
              <a:gd name="connsiteX4" fmla="*/ 3924353 w 3966367"/>
              <a:gd name="connsiteY4" fmla="*/ 1877887 h 1900236"/>
              <a:gd name="connsiteX5" fmla="*/ 3858152 w 3966367"/>
              <a:gd name="connsiteY5" fmla="*/ 1871213 h 1900236"/>
              <a:gd name="connsiteX6" fmla="*/ 133773 w 3966367"/>
              <a:gd name="connsiteY6" fmla="*/ 1871213 h 1900236"/>
              <a:gd name="connsiteX7" fmla="*/ 5913 w 3966367"/>
              <a:gd name="connsiteY7" fmla="*/ 1897027 h 1900236"/>
              <a:gd name="connsiteX8" fmla="*/ 0 w 3966367"/>
              <a:gd name="connsiteY8" fmla="*/ 1900236 h 1900236"/>
              <a:gd name="connsiteX9" fmla="*/ 0 w 3966367"/>
              <a:gd name="connsiteY9" fmla="*/ 432914 h 1900236"/>
              <a:gd name="connsiteX10" fmla="*/ 432914 w 3966367"/>
              <a:gd name="connsiteY10" fmla="*/ 0 h 190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66367" h="1900236">
                <a:moveTo>
                  <a:pt x="432914" y="0"/>
                </a:moveTo>
                <a:lnTo>
                  <a:pt x="3533453" y="0"/>
                </a:lnTo>
                <a:cubicBezTo>
                  <a:pt x="3772545" y="0"/>
                  <a:pt x="3966367" y="193822"/>
                  <a:pt x="3966367" y="432914"/>
                </a:cubicBezTo>
                <a:lnTo>
                  <a:pt x="3966367" y="1890929"/>
                </a:lnTo>
                <a:lnTo>
                  <a:pt x="3924353" y="1877887"/>
                </a:lnTo>
                <a:cubicBezTo>
                  <a:pt x="3902970" y="1873511"/>
                  <a:pt x="3880829" y="1871213"/>
                  <a:pt x="3858152" y="1871213"/>
                </a:cubicBezTo>
                <a:lnTo>
                  <a:pt x="133773" y="1871213"/>
                </a:lnTo>
                <a:cubicBezTo>
                  <a:pt x="88419" y="1871213"/>
                  <a:pt x="45212" y="1880405"/>
                  <a:pt x="5913" y="1897027"/>
                </a:cubicBezTo>
                <a:lnTo>
                  <a:pt x="0" y="1900236"/>
                </a:lnTo>
                <a:lnTo>
                  <a:pt x="0" y="432914"/>
                </a:lnTo>
                <a:cubicBezTo>
                  <a:pt x="0" y="193822"/>
                  <a:pt x="193822" y="0"/>
                  <a:pt x="432914" y="0"/>
                </a:cubicBezTo>
                <a:close/>
              </a:path>
            </a:pathLst>
          </a:custGeom>
          <a:noFill/>
          <a:ln w="158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491262" y="210918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目录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581284" y="1646697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0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81284" y="2599055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0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581284" y="3551413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0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581284" y="4503771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0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581284" y="5456129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0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0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87635" y="5269426"/>
            <a:ext cx="1163125" cy="1163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2559926" y="1493984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699181" y="1455329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1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2559926" y="2446140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2699181" y="2407485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2559926" y="3398296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2699181" y="3359641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3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2559926" y="4350452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2699181" y="4311797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4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61" name="任意多边形 60"/>
          <p:cNvSpPr/>
          <p:nvPr/>
        </p:nvSpPr>
        <p:spPr>
          <a:xfrm>
            <a:off x="2559926" y="5302608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2699181" y="5263953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5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053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 50"/>
          <p:cNvSpPr/>
          <p:nvPr/>
        </p:nvSpPr>
        <p:spPr>
          <a:xfrm>
            <a:off x="1715810" y="2946399"/>
            <a:ext cx="8736851" cy="767931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053427" y="5269426"/>
            <a:ext cx="1346200" cy="1346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9955" y="29463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356598" y="20764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476247" y="2334159"/>
            <a:ext cx="479126" cy="4791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034224" y="609598"/>
            <a:ext cx="495302" cy="495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34399" y="8572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06282" y="1384298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954" y="42544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104870" y="3063467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8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8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52685" y="5452501"/>
            <a:ext cx="1163125" cy="1163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1721458" y="2946400"/>
            <a:ext cx="920141" cy="763120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1837578" y="2909578"/>
            <a:ext cx="506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1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56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1715810" y="690921"/>
            <a:ext cx="8736851" cy="767931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053427" y="5269426"/>
            <a:ext cx="1346200" cy="1346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9955" y="29463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356598" y="20764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476247" y="2334159"/>
            <a:ext cx="479126" cy="4791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034224" y="609598"/>
            <a:ext cx="495302" cy="495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34399" y="8572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06282" y="1384298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954" y="42544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532530" y="830590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8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8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52685" y="5452501"/>
            <a:ext cx="1163125" cy="1163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097538" y="2632165"/>
            <a:ext cx="2293516" cy="3262826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305628" y="2070655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444883" y="2032000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1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3714372" y="2632165"/>
            <a:ext cx="2293516" cy="3262826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3922462" y="2070655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061717" y="2032000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6331206" y="2632165"/>
            <a:ext cx="2293516" cy="3262826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6539296" y="2070655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6678551" y="2032000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3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8948040" y="2632165"/>
            <a:ext cx="2293516" cy="3262826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9156130" y="2070655"/>
            <a:ext cx="842292" cy="692133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9295385" y="2032000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4</a:t>
            </a:r>
            <a:endParaRPr lang="zh-CN" alt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817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97000">
                <a:schemeClr val="tx1">
                  <a:alpha val="9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715810" y="1655677"/>
            <a:ext cx="8736851" cy="767931"/>
          </a:xfrm>
          <a:custGeom>
            <a:avLst/>
            <a:gdLst>
              <a:gd name="connsiteX0" fmla="*/ 478392 w 8736851"/>
              <a:gd name="connsiteY0" fmla="*/ 0 h 767931"/>
              <a:gd name="connsiteX1" fmla="*/ 8736851 w 8736851"/>
              <a:gd name="connsiteY1" fmla="*/ 0 h 767931"/>
              <a:gd name="connsiteX2" fmla="*/ 8736851 w 8736851"/>
              <a:gd name="connsiteY2" fmla="*/ 289539 h 767931"/>
              <a:gd name="connsiteX3" fmla="*/ 8258459 w 8736851"/>
              <a:gd name="connsiteY3" fmla="*/ 767931 h 767931"/>
              <a:gd name="connsiteX4" fmla="*/ 0 w 8736851"/>
              <a:gd name="connsiteY4" fmla="*/ 767931 h 767931"/>
              <a:gd name="connsiteX5" fmla="*/ 0 w 8736851"/>
              <a:gd name="connsiteY5" fmla="*/ 478392 h 767931"/>
              <a:gd name="connsiteX6" fmla="*/ 478392 w 8736851"/>
              <a:gd name="connsiteY6" fmla="*/ 0 h 767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36851" h="767931">
                <a:moveTo>
                  <a:pt x="478392" y="0"/>
                </a:moveTo>
                <a:lnTo>
                  <a:pt x="8736851" y="0"/>
                </a:lnTo>
                <a:lnTo>
                  <a:pt x="8736851" y="289539"/>
                </a:lnTo>
                <a:cubicBezTo>
                  <a:pt x="8736851" y="553748"/>
                  <a:pt x="8522668" y="767931"/>
                  <a:pt x="8258459" y="767931"/>
                </a:cubicBezTo>
                <a:lnTo>
                  <a:pt x="0" y="767931"/>
                </a:lnTo>
                <a:lnTo>
                  <a:pt x="0" y="478392"/>
                </a:lnTo>
                <a:cubicBezTo>
                  <a:pt x="0" y="214183"/>
                  <a:pt x="214183" y="0"/>
                  <a:pt x="478392" y="0"/>
                </a:cubicBezTo>
                <a:close/>
              </a:path>
            </a:pathLst>
          </a:custGeom>
          <a:solidFill>
            <a:schemeClr val="bg1">
              <a:alpha val="17000"/>
            </a:schemeClr>
          </a:solidFill>
          <a:ln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053427" y="5269426"/>
            <a:ext cx="1346200" cy="1346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9955" y="29463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356598" y="20764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476247" y="2334159"/>
            <a:ext cx="479126" cy="4791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034224" y="609598"/>
            <a:ext cx="495302" cy="495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34399" y="8572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06282" y="1384298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954" y="42544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104870" y="177274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星空背景个人工作总结报</a:t>
            </a:r>
            <a:r>
              <a:rPr lang="zh-CN" altLang="en-US" sz="28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告</a:t>
            </a:r>
            <a:endParaRPr lang="zh-CN" altLang="en-US" sz="28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52685" y="5452501"/>
            <a:ext cx="1163125" cy="1163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1721458" y="1655678"/>
            <a:ext cx="920141" cy="763120"/>
          </a:xfrm>
          <a:custGeom>
            <a:avLst/>
            <a:gdLst>
              <a:gd name="connsiteX0" fmla="*/ 373357 w 842292"/>
              <a:gd name="connsiteY0" fmla="*/ 0 h 692133"/>
              <a:gd name="connsiteX1" fmla="*/ 842292 w 842292"/>
              <a:gd name="connsiteY1" fmla="*/ 0 h 692133"/>
              <a:gd name="connsiteX2" fmla="*/ 842292 w 842292"/>
              <a:gd name="connsiteY2" fmla="*/ 260960 h 692133"/>
              <a:gd name="connsiteX3" fmla="*/ 468936 w 842292"/>
              <a:gd name="connsiteY3" fmla="*/ 692133 h 692133"/>
              <a:gd name="connsiteX4" fmla="*/ 0 w 842292"/>
              <a:gd name="connsiteY4" fmla="*/ 692133 h 692133"/>
              <a:gd name="connsiteX5" fmla="*/ 0 w 842292"/>
              <a:gd name="connsiteY5" fmla="*/ 431173 h 692133"/>
              <a:gd name="connsiteX6" fmla="*/ 373357 w 842292"/>
              <a:gd name="connsiteY6" fmla="*/ 0 h 69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292" h="692133">
                <a:moveTo>
                  <a:pt x="373357" y="0"/>
                </a:moveTo>
                <a:lnTo>
                  <a:pt x="842292" y="0"/>
                </a:lnTo>
                <a:lnTo>
                  <a:pt x="842292" y="260960"/>
                </a:lnTo>
                <a:cubicBezTo>
                  <a:pt x="842292" y="499091"/>
                  <a:pt x="675135" y="692133"/>
                  <a:pt x="468936" y="692133"/>
                </a:cubicBezTo>
                <a:lnTo>
                  <a:pt x="0" y="692133"/>
                </a:lnTo>
                <a:lnTo>
                  <a:pt x="0" y="431173"/>
                </a:lnTo>
                <a:cubicBezTo>
                  <a:pt x="0" y="193042"/>
                  <a:pt x="167158" y="0"/>
                  <a:pt x="3733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1837578" y="1618856"/>
            <a:ext cx="506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1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50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6198063" y="1403349"/>
            <a:ext cx="1346200" cy="1346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9955" y="29463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356598" y="2076449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872941" y="2803825"/>
            <a:ext cx="479126" cy="47912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296612" y="4703417"/>
            <a:ext cx="495302" cy="495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579780" y="4100497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06282" y="1384298"/>
            <a:ext cx="355602" cy="3556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098954" y="4254499"/>
            <a:ext cx="381001" cy="38100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752917" y="3535810"/>
            <a:ext cx="801925" cy="8019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897135" y="2382249"/>
            <a:ext cx="46137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THANKS</a:t>
            </a:r>
            <a:endParaRPr lang="zh-CN" altLang="en-US" sz="9600" dirty="0">
              <a:solidFill>
                <a:schemeClr val="bg1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 flipV="1">
            <a:off x="2205945" y="3929050"/>
            <a:ext cx="7987291" cy="45719"/>
          </a:xfrm>
          <a:custGeom>
            <a:avLst/>
            <a:gdLst>
              <a:gd name="connsiteX0" fmla="*/ 103612 w 7987291"/>
              <a:gd name="connsiteY0" fmla="*/ 0 h 41810"/>
              <a:gd name="connsiteX1" fmla="*/ 7987291 w 7987291"/>
              <a:gd name="connsiteY1" fmla="*/ 0 h 41810"/>
              <a:gd name="connsiteX2" fmla="*/ 7980092 w 7987291"/>
              <a:gd name="connsiteY2" fmla="*/ 6689 h 41810"/>
              <a:gd name="connsiteX3" fmla="*/ 7883679 w 7987291"/>
              <a:gd name="connsiteY3" fmla="*/ 41810 h 41810"/>
              <a:gd name="connsiteX4" fmla="*/ 0 w 7987291"/>
              <a:gd name="connsiteY4" fmla="*/ 41810 h 41810"/>
              <a:gd name="connsiteX5" fmla="*/ 7199 w 7987291"/>
              <a:gd name="connsiteY5" fmla="*/ 35121 h 41810"/>
              <a:gd name="connsiteX6" fmla="*/ 103612 w 7987291"/>
              <a:gd name="connsiteY6" fmla="*/ 0 h 4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87291" h="41810">
                <a:moveTo>
                  <a:pt x="103612" y="0"/>
                </a:moveTo>
                <a:lnTo>
                  <a:pt x="7987291" y="0"/>
                </a:lnTo>
                <a:lnTo>
                  <a:pt x="7980092" y="6689"/>
                </a:lnTo>
                <a:cubicBezTo>
                  <a:pt x="7948950" y="29717"/>
                  <a:pt x="7916705" y="41810"/>
                  <a:pt x="7883679" y="41810"/>
                </a:cubicBezTo>
                <a:lnTo>
                  <a:pt x="0" y="41810"/>
                </a:lnTo>
                <a:lnTo>
                  <a:pt x="7199" y="35121"/>
                </a:lnTo>
                <a:cubicBezTo>
                  <a:pt x="38342" y="12093"/>
                  <a:pt x="70586" y="0"/>
                  <a:pt x="10361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68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123</Words>
  <Application>Microsoft Office PowerPoint</Application>
  <PresentationFormat>自定义</PresentationFormat>
  <Paragraphs>23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Administrator</cp:lastModifiedBy>
  <cp:revision>81</cp:revision>
  <dcterms:created xsi:type="dcterms:W3CDTF">2015-10-30T12:07:42Z</dcterms:created>
  <dcterms:modified xsi:type="dcterms:W3CDTF">2015-11-02T00:49:15Z</dcterms:modified>
</cp:coreProperties>
</file>