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26"/>
  </p:notesMasterIdLst>
  <p:sldIdLst>
    <p:sldId id="256" r:id="rId2"/>
    <p:sldId id="262" r:id="rId3"/>
    <p:sldId id="257" r:id="rId4"/>
    <p:sldId id="261" r:id="rId5"/>
    <p:sldId id="263" r:id="rId6"/>
    <p:sldId id="264" r:id="rId7"/>
    <p:sldId id="265" r:id="rId8"/>
    <p:sldId id="258" r:id="rId9"/>
    <p:sldId id="267" r:id="rId10"/>
    <p:sldId id="268" r:id="rId11"/>
    <p:sldId id="266" r:id="rId12"/>
    <p:sldId id="259" r:id="rId13"/>
    <p:sldId id="270" r:id="rId14"/>
    <p:sldId id="271" r:id="rId15"/>
    <p:sldId id="272" r:id="rId16"/>
    <p:sldId id="260" r:id="rId17"/>
    <p:sldId id="274" r:id="rId18"/>
    <p:sldId id="275" r:id="rId19"/>
    <p:sldId id="276" r:id="rId20"/>
    <p:sldId id="279" r:id="rId21"/>
    <p:sldId id="278" r:id="rId22"/>
    <p:sldId id="281" r:id="rId23"/>
    <p:sldId id="280" r:id="rId24"/>
    <p:sldId id="283" r:id="rId25"/>
  </p:sldIdLst>
  <p:sldSz cx="9144000" cy="6858000" type="screen4x3"/>
  <p:notesSz cx="6858000" cy="9144000"/>
  <p:embeddedFontLst>
    <p:embeddedFont>
      <p:font typeface="Calibri" pitchFamily="34" charset="0"/>
      <p:regular r:id="rId27"/>
      <p:bold r:id="rId28"/>
      <p:italic r:id="rId29"/>
      <p:boldItalic r:id="rId30"/>
    </p:embeddedFont>
    <p:embeddedFont>
      <p:font typeface="冬青黑体简体中文 W3" charset="-122"/>
      <p:regular r:id="rId31"/>
    </p:embeddedFont>
    <p:embeddedFont>
      <p:font typeface="方正粗宋简体" charset="-122"/>
      <p:regular r:id="rId32"/>
    </p:embeddedFont>
    <p:embeddedFont>
      <p:font typeface="Broadway" charset="0"/>
      <p:regular r:id="rId33"/>
    </p:embeddedFont>
    <p:embeddedFont>
      <p:font typeface="方正正黑简体" charset="-122"/>
      <p:regular r:id="rId34"/>
    </p:embeddedFont>
    <p:embeddedFont>
      <p:font typeface="微软雅黑" pitchFamily="34" charset="-122"/>
      <p:regular r:id="rId35"/>
      <p:bold r:id="rId36"/>
    </p:embeddedFont>
    <p:embeddedFont>
      <p:font typeface="方正清刻本悦宋简体" charset="-122"/>
      <p:regular r:id="rId37"/>
    </p:embeddedFont>
    <p:embeddedFont>
      <p:font typeface="等线" charset="-122"/>
      <p:regular r:id="rId38"/>
      <p:bold r:id="rId39"/>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2" pos="2880" userDrawn="1">
          <p15:clr>
            <a:srgbClr val="A4A3A4"/>
          </p15:clr>
        </p15:guide>
        <p15:guide id="3" orient="horz"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08242"/>
    <a:srgbClr val="D5D5D5"/>
    <a:srgbClr val="7A4300"/>
    <a:srgbClr val="1F4E79"/>
    <a:srgbClr val="5899D4"/>
    <a:srgbClr val="2C6EAA"/>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067" autoAdjust="0"/>
    <p:restoredTop sz="94660"/>
  </p:normalViewPr>
  <p:slideViewPr>
    <p:cSldViewPr snapToGrid="0" showGuides="1">
      <p:cViewPr varScale="1">
        <p:scale>
          <a:sx n="106" d="100"/>
          <a:sy n="106" d="100"/>
        </p:scale>
        <p:origin x="-1308" y="-96"/>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8.fntdata"/><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7.fntdata"/><Relationship Id="rId38"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0BC1A6-609C-4C47-B770-3371EAEB5DD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zh-CN" altLang="en-US"/>
        </a:p>
      </dgm:t>
    </dgm:pt>
    <dgm:pt modelId="{9EB1DF22-AB3C-498D-9DE1-E6D8002B9272}">
      <dgm:prSet phldrT="[文本]" custT="1"/>
      <dgm:spPr>
        <a:solidFill>
          <a:srgbClr val="1F4E79"/>
        </a:solidFill>
        <a:ln>
          <a:noFill/>
        </a:ln>
        <a:effectLst>
          <a:outerShdw blurRad="50800" dist="38100" dir="2700000" algn="tl" rotWithShape="0">
            <a:prstClr val="black">
              <a:alpha val="40000"/>
            </a:prstClr>
          </a:outerShdw>
        </a:effectLst>
      </dgm:spPr>
      <dgm:t>
        <a:bodyPr/>
        <a:lstStyle/>
        <a:p>
          <a:r>
            <a:rPr lang="zh-CN" altLang="en-US" sz="2800" dirty="0" smtClean="0"/>
            <a:t>键入这里输入文字</a:t>
          </a:r>
          <a:endParaRPr lang="zh-CN" altLang="en-US" sz="2800" dirty="0"/>
        </a:p>
      </dgm:t>
    </dgm:pt>
    <dgm:pt modelId="{384DA268-EEE4-41DA-BF2F-C651F3DFC9D9}" type="parTrans" cxnId="{C65F22E0-7FA1-4F58-A220-5273C48F70FC}">
      <dgm:prSet/>
      <dgm:spPr/>
      <dgm:t>
        <a:bodyPr/>
        <a:lstStyle/>
        <a:p>
          <a:endParaRPr lang="zh-CN" altLang="en-US" sz="2800"/>
        </a:p>
      </dgm:t>
    </dgm:pt>
    <dgm:pt modelId="{7EFA1BD3-1F0A-469D-A0D8-70F81701CCE3}" type="sibTrans" cxnId="{C65F22E0-7FA1-4F58-A220-5273C48F70FC}">
      <dgm:prSet/>
      <dgm:spPr>
        <a:ln w="25400">
          <a:solidFill>
            <a:srgbClr val="7A4300"/>
          </a:solidFill>
        </a:ln>
      </dgm:spPr>
      <dgm:t>
        <a:bodyPr/>
        <a:lstStyle/>
        <a:p>
          <a:endParaRPr lang="zh-CN" altLang="en-US" sz="2800"/>
        </a:p>
      </dgm:t>
    </dgm:pt>
    <dgm:pt modelId="{6D12CA3F-A8C9-497F-85E3-D83D5F10AB4F}">
      <dgm:prSet phldrT="[文本]" custT="1"/>
      <dgm:spPr>
        <a:solidFill>
          <a:srgbClr val="1F4E79"/>
        </a:solidFill>
        <a:ln>
          <a:noFill/>
        </a:ln>
        <a:effectLst>
          <a:outerShdw blurRad="50800" dist="38100" dir="2700000" algn="tl" rotWithShape="0">
            <a:prstClr val="black">
              <a:alpha val="40000"/>
            </a:prstClr>
          </a:outerShdw>
        </a:effectLst>
      </dgm:spPr>
      <dgm:t>
        <a:bodyPr/>
        <a:lstStyle/>
        <a:p>
          <a:r>
            <a:rPr lang="zh-CN" altLang="en-US" sz="2800" dirty="0" smtClean="0"/>
            <a:t>键入这里输入文字</a:t>
          </a:r>
          <a:endParaRPr lang="zh-CN" altLang="en-US" sz="2800" dirty="0"/>
        </a:p>
      </dgm:t>
    </dgm:pt>
    <dgm:pt modelId="{DD44B9D8-BA8F-4286-B595-8D385EA0C458}" type="parTrans" cxnId="{2E391620-6E5C-408B-8B36-9A1DB1B0DB52}">
      <dgm:prSet/>
      <dgm:spPr/>
      <dgm:t>
        <a:bodyPr/>
        <a:lstStyle/>
        <a:p>
          <a:endParaRPr lang="zh-CN" altLang="en-US" sz="2800"/>
        </a:p>
      </dgm:t>
    </dgm:pt>
    <dgm:pt modelId="{C11D4D74-3789-4EB1-8B9F-75699FE56CFD}" type="sibTrans" cxnId="{2E391620-6E5C-408B-8B36-9A1DB1B0DB52}">
      <dgm:prSet/>
      <dgm:spPr/>
      <dgm:t>
        <a:bodyPr/>
        <a:lstStyle/>
        <a:p>
          <a:endParaRPr lang="zh-CN" altLang="en-US" sz="2800"/>
        </a:p>
      </dgm:t>
    </dgm:pt>
    <dgm:pt modelId="{1B25BCC4-85E8-4691-8AEA-DB98C57AD6DA}">
      <dgm:prSet phldrT="[文本]" custT="1"/>
      <dgm:spPr>
        <a:solidFill>
          <a:srgbClr val="1F4E79"/>
        </a:solidFill>
        <a:ln>
          <a:noFill/>
        </a:ln>
        <a:effectLst>
          <a:outerShdw blurRad="50800" dist="38100" dir="2700000" algn="tl" rotWithShape="0">
            <a:prstClr val="black">
              <a:alpha val="40000"/>
            </a:prstClr>
          </a:outerShdw>
        </a:effectLst>
      </dgm:spPr>
      <dgm:t>
        <a:bodyPr/>
        <a:lstStyle/>
        <a:p>
          <a:r>
            <a:rPr lang="zh-CN" altLang="en-US" sz="2800" dirty="0" smtClean="0"/>
            <a:t>键入这里输入文字</a:t>
          </a:r>
          <a:endParaRPr lang="zh-CN" altLang="en-US" sz="2800" dirty="0"/>
        </a:p>
      </dgm:t>
    </dgm:pt>
    <dgm:pt modelId="{25FD654F-936B-4FCC-B52E-C609ECA9323E}" type="parTrans" cxnId="{565E83E8-53FF-4512-A647-40F28B899983}">
      <dgm:prSet/>
      <dgm:spPr/>
      <dgm:t>
        <a:bodyPr/>
        <a:lstStyle/>
        <a:p>
          <a:endParaRPr lang="zh-CN" altLang="en-US" sz="2800"/>
        </a:p>
      </dgm:t>
    </dgm:pt>
    <dgm:pt modelId="{645F5EC6-CE2B-401E-8C6A-D5C552198F43}" type="sibTrans" cxnId="{565E83E8-53FF-4512-A647-40F28B899983}">
      <dgm:prSet/>
      <dgm:spPr/>
      <dgm:t>
        <a:bodyPr/>
        <a:lstStyle/>
        <a:p>
          <a:endParaRPr lang="zh-CN" altLang="en-US" sz="2800"/>
        </a:p>
      </dgm:t>
    </dgm:pt>
    <dgm:pt modelId="{C99F4EB7-C2E4-4D15-90EA-07E90A59B8F2}">
      <dgm:prSet custT="1"/>
      <dgm:spPr>
        <a:solidFill>
          <a:srgbClr val="1F4E79"/>
        </a:solidFill>
        <a:ln>
          <a:noFill/>
        </a:ln>
        <a:effectLst>
          <a:outerShdw blurRad="50800" dist="38100" dir="2700000" algn="tl" rotWithShape="0">
            <a:prstClr val="black">
              <a:alpha val="40000"/>
            </a:prstClr>
          </a:outerShdw>
        </a:effectLst>
      </dgm:spPr>
      <dgm:t>
        <a:bodyPr/>
        <a:lstStyle/>
        <a:p>
          <a:r>
            <a:rPr lang="zh-CN" altLang="en-US" sz="2800" dirty="0" smtClean="0"/>
            <a:t>键入这里输入文字</a:t>
          </a:r>
          <a:endParaRPr lang="zh-CN" altLang="en-US" sz="2800" dirty="0"/>
        </a:p>
      </dgm:t>
    </dgm:pt>
    <dgm:pt modelId="{3C5142FD-6681-4072-8381-E621615808B5}" type="parTrans" cxnId="{6EE3D893-A207-4E6F-A77E-5726927573FC}">
      <dgm:prSet/>
      <dgm:spPr/>
      <dgm:t>
        <a:bodyPr/>
        <a:lstStyle/>
        <a:p>
          <a:endParaRPr lang="zh-CN" altLang="en-US" sz="2800"/>
        </a:p>
      </dgm:t>
    </dgm:pt>
    <dgm:pt modelId="{02706726-653F-4DA5-9138-2BC3047024FD}" type="sibTrans" cxnId="{6EE3D893-A207-4E6F-A77E-5726927573FC}">
      <dgm:prSet/>
      <dgm:spPr/>
      <dgm:t>
        <a:bodyPr/>
        <a:lstStyle/>
        <a:p>
          <a:endParaRPr lang="zh-CN" altLang="en-US" sz="2800"/>
        </a:p>
      </dgm:t>
    </dgm:pt>
    <dgm:pt modelId="{58627D1C-5344-4C2B-85BD-B2AF3A9D8616}" type="pres">
      <dgm:prSet presAssocID="{5E0BC1A6-609C-4C47-B770-3371EAEB5DDD}" presName="Name0" presStyleCnt="0">
        <dgm:presLayoutVars>
          <dgm:chMax val="7"/>
          <dgm:chPref val="7"/>
          <dgm:dir/>
        </dgm:presLayoutVars>
      </dgm:prSet>
      <dgm:spPr/>
      <dgm:t>
        <a:bodyPr/>
        <a:lstStyle/>
        <a:p>
          <a:endParaRPr lang="zh-CN" altLang="en-US"/>
        </a:p>
      </dgm:t>
    </dgm:pt>
    <dgm:pt modelId="{1384EB1D-4010-4A28-9F72-E2179046CA16}" type="pres">
      <dgm:prSet presAssocID="{5E0BC1A6-609C-4C47-B770-3371EAEB5DDD}" presName="Name1" presStyleCnt="0"/>
      <dgm:spPr/>
    </dgm:pt>
    <dgm:pt modelId="{D4507180-8B41-4AFC-9A6C-4FFD3B81E085}" type="pres">
      <dgm:prSet presAssocID="{5E0BC1A6-609C-4C47-B770-3371EAEB5DDD}" presName="cycle" presStyleCnt="0"/>
      <dgm:spPr/>
    </dgm:pt>
    <dgm:pt modelId="{5D23A4FB-EE2C-4C4A-9E33-CC1FA3854897}" type="pres">
      <dgm:prSet presAssocID="{5E0BC1A6-609C-4C47-B770-3371EAEB5DDD}" presName="srcNode" presStyleLbl="node1" presStyleIdx="0" presStyleCnt="4"/>
      <dgm:spPr/>
    </dgm:pt>
    <dgm:pt modelId="{299C485A-8DAF-412F-AFE5-5C6BEF8CB546}" type="pres">
      <dgm:prSet presAssocID="{5E0BC1A6-609C-4C47-B770-3371EAEB5DDD}" presName="conn" presStyleLbl="parChTrans1D2" presStyleIdx="0" presStyleCnt="1"/>
      <dgm:spPr/>
      <dgm:t>
        <a:bodyPr/>
        <a:lstStyle/>
        <a:p>
          <a:endParaRPr lang="zh-CN" altLang="en-US"/>
        </a:p>
      </dgm:t>
    </dgm:pt>
    <dgm:pt modelId="{633F6C61-37FB-44A8-918B-46EDAA86BCAC}" type="pres">
      <dgm:prSet presAssocID="{5E0BC1A6-609C-4C47-B770-3371EAEB5DDD}" presName="extraNode" presStyleLbl="node1" presStyleIdx="0" presStyleCnt="4"/>
      <dgm:spPr/>
    </dgm:pt>
    <dgm:pt modelId="{1058867D-105B-43AD-AAFE-45BBB75C9B92}" type="pres">
      <dgm:prSet presAssocID="{5E0BC1A6-609C-4C47-B770-3371EAEB5DDD}" presName="dstNode" presStyleLbl="node1" presStyleIdx="0" presStyleCnt="4"/>
      <dgm:spPr/>
    </dgm:pt>
    <dgm:pt modelId="{C8F3CBF9-7638-47C8-A05F-049DB1F1CF77}" type="pres">
      <dgm:prSet presAssocID="{9EB1DF22-AB3C-498D-9DE1-E6D8002B9272}" presName="text_1" presStyleLbl="node1" presStyleIdx="0" presStyleCnt="4">
        <dgm:presLayoutVars>
          <dgm:bulletEnabled val="1"/>
        </dgm:presLayoutVars>
      </dgm:prSet>
      <dgm:spPr/>
      <dgm:t>
        <a:bodyPr/>
        <a:lstStyle/>
        <a:p>
          <a:endParaRPr lang="zh-CN" altLang="en-US"/>
        </a:p>
      </dgm:t>
    </dgm:pt>
    <dgm:pt modelId="{02792451-D060-403D-AD58-90508871C657}" type="pres">
      <dgm:prSet presAssocID="{9EB1DF22-AB3C-498D-9DE1-E6D8002B9272}" presName="accent_1" presStyleCnt="0"/>
      <dgm:spPr/>
    </dgm:pt>
    <dgm:pt modelId="{195A31E0-A679-4922-B205-CFB9C5B5CE31}" type="pres">
      <dgm:prSet presAssocID="{9EB1DF22-AB3C-498D-9DE1-E6D8002B9272}" presName="accentRepeatNode" presStyleLbl="solidFgAcc1" presStyleIdx="0" presStyleCnt="4"/>
      <dgm:spPr>
        <a:ln w="25400">
          <a:solidFill>
            <a:srgbClr val="7A4300"/>
          </a:solidFill>
        </a:ln>
      </dgm:spPr>
    </dgm:pt>
    <dgm:pt modelId="{B3FAE3A4-0CD5-4DDA-A06D-056E65B5F30F}" type="pres">
      <dgm:prSet presAssocID="{6D12CA3F-A8C9-497F-85E3-D83D5F10AB4F}" presName="text_2" presStyleLbl="node1" presStyleIdx="1" presStyleCnt="4">
        <dgm:presLayoutVars>
          <dgm:bulletEnabled val="1"/>
        </dgm:presLayoutVars>
      </dgm:prSet>
      <dgm:spPr/>
      <dgm:t>
        <a:bodyPr/>
        <a:lstStyle/>
        <a:p>
          <a:endParaRPr lang="zh-CN" altLang="en-US"/>
        </a:p>
      </dgm:t>
    </dgm:pt>
    <dgm:pt modelId="{442014F4-BDED-49B6-A56F-E7EB184B4872}" type="pres">
      <dgm:prSet presAssocID="{6D12CA3F-A8C9-497F-85E3-D83D5F10AB4F}" presName="accent_2" presStyleCnt="0"/>
      <dgm:spPr/>
    </dgm:pt>
    <dgm:pt modelId="{3946168E-1EC9-4FFC-A7C9-87CAF7BD150E}" type="pres">
      <dgm:prSet presAssocID="{6D12CA3F-A8C9-497F-85E3-D83D5F10AB4F}" presName="accentRepeatNode" presStyleLbl="solidFgAcc1" presStyleIdx="1" presStyleCnt="4"/>
      <dgm:spPr>
        <a:ln w="25400">
          <a:solidFill>
            <a:srgbClr val="7A4300"/>
          </a:solidFill>
        </a:ln>
      </dgm:spPr>
    </dgm:pt>
    <dgm:pt modelId="{DAD944B2-6D00-4B42-90B9-51384B227D01}" type="pres">
      <dgm:prSet presAssocID="{1B25BCC4-85E8-4691-8AEA-DB98C57AD6DA}" presName="text_3" presStyleLbl="node1" presStyleIdx="2" presStyleCnt="4">
        <dgm:presLayoutVars>
          <dgm:bulletEnabled val="1"/>
        </dgm:presLayoutVars>
      </dgm:prSet>
      <dgm:spPr/>
      <dgm:t>
        <a:bodyPr/>
        <a:lstStyle/>
        <a:p>
          <a:endParaRPr lang="zh-CN" altLang="en-US"/>
        </a:p>
      </dgm:t>
    </dgm:pt>
    <dgm:pt modelId="{4C65104D-68B9-48AD-95DF-40D28570A035}" type="pres">
      <dgm:prSet presAssocID="{1B25BCC4-85E8-4691-8AEA-DB98C57AD6DA}" presName="accent_3" presStyleCnt="0"/>
      <dgm:spPr/>
    </dgm:pt>
    <dgm:pt modelId="{F5D9189A-924B-404A-9943-741DE87D597E}" type="pres">
      <dgm:prSet presAssocID="{1B25BCC4-85E8-4691-8AEA-DB98C57AD6DA}" presName="accentRepeatNode" presStyleLbl="solidFgAcc1" presStyleIdx="2" presStyleCnt="4"/>
      <dgm:spPr>
        <a:ln w="25400">
          <a:solidFill>
            <a:srgbClr val="7A4300"/>
          </a:solidFill>
        </a:ln>
      </dgm:spPr>
    </dgm:pt>
    <dgm:pt modelId="{D9D5F0B4-B3EE-47BE-A3CF-4EBEF1F31D7D}" type="pres">
      <dgm:prSet presAssocID="{C99F4EB7-C2E4-4D15-90EA-07E90A59B8F2}" presName="text_4" presStyleLbl="node1" presStyleIdx="3" presStyleCnt="4">
        <dgm:presLayoutVars>
          <dgm:bulletEnabled val="1"/>
        </dgm:presLayoutVars>
      </dgm:prSet>
      <dgm:spPr/>
      <dgm:t>
        <a:bodyPr/>
        <a:lstStyle/>
        <a:p>
          <a:endParaRPr lang="zh-CN" altLang="en-US"/>
        </a:p>
      </dgm:t>
    </dgm:pt>
    <dgm:pt modelId="{A7C1CDDA-4534-46CF-B6AD-52D5BF470EEB}" type="pres">
      <dgm:prSet presAssocID="{C99F4EB7-C2E4-4D15-90EA-07E90A59B8F2}" presName="accent_4" presStyleCnt="0"/>
      <dgm:spPr/>
    </dgm:pt>
    <dgm:pt modelId="{9746F65B-9AFE-4C94-BA66-537A2CE329A0}" type="pres">
      <dgm:prSet presAssocID="{C99F4EB7-C2E4-4D15-90EA-07E90A59B8F2}" presName="accentRepeatNode" presStyleLbl="solidFgAcc1" presStyleIdx="3" presStyleCnt="4"/>
      <dgm:spPr>
        <a:ln w="25400">
          <a:solidFill>
            <a:srgbClr val="7A4300"/>
          </a:solidFill>
        </a:ln>
      </dgm:spPr>
    </dgm:pt>
  </dgm:ptLst>
  <dgm:cxnLst>
    <dgm:cxn modelId="{F282FCCE-D8B9-4504-973F-9E846CCE5B9B}" type="presOf" srcId="{1B25BCC4-85E8-4691-8AEA-DB98C57AD6DA}" destId="{DAD944B2-6D00-4B42-90B9-51384B227D01}" srcOrd="0" destOrd="0" presId="urn:microsoft.com/office/officeart/2008/layout/VerticalCurvedList"/>
    <dgm:cxn modelId="{D10FDF14-BAB3-451C-91CA-807F4467D7CF}" type="presOf" srcId="{5E0BC1A6-609C-4C47-B770-3371EAEB5DDD}" destId="{58627D1C-5344-4C2B-85BD-B2AF3A9D8616}" srcOrd="0" destOrd="0" presId="urn:microsoft.com/office/officeart/2008/layout/VerticalCurvedList"/>
    <dgm:cxn modelId="{EDFE951D-C863-4942-8C62-FA7B65558517}" type="presOf" srcId="{6D12CA3F-A8C9-497F-85E3-D83D5F10AB4F}" destId="{B3FAE3A4-0CD5-4DDA-A06D-056E65B5F30F}" srcOrd="0" destOrd="0" presId="urn:microsoft.com/office/officeart/2008/layout/VerticalCurvedList"/>
    <dgm:cxn modelId="{2E391620-6E5C-408B-8B36-9A1DB1B0DB52}" srcId="{5E0BC1A6-609C-4C47-B770-3371EAEB5DDD}" destId="{6D12CA3F-A8C9-497F-85E3-D83D5F10AB4F}" srcOrd="1" destOrd="0" parTransId="{DD44B9D8-BA8F-4286-B595-8D385EA0C458}" sibTransId="{C11D4D74-3789-4EB1-8B9F-75699FE56CFD}"/>
    <dgm:cxn modelId="{BE8E9686-251A-4D18-9DFF-D6C21312DA66}" type="presOf" srcId="{7EFA1BD3-1F0A-469D-A0D8-70F81701CCE3}" destId="{299C485A-8DAF-412F-AFE5-5C6BEF8CB546}" srcOrd="0" destOrd="0" presId="urn:microsoft.com/office/officeart/2008/layout/VerticalCurvedList"/>
    <dgm:cxn modelId="{1971BD4E-1A00-4CF3-8978-263EDC80924F}" type="presOf" srcId="{9EB1DF22-AB3C-498D-9DE1-E6D8002B9272}" destId="{C8F3CBF9-7638-47C8-A05F-049DB1F1CF77}" srcOrd="0" destOrd="0" presId="urn:microsoft.com/office/officeart/2008/layout/VerticalCurvedList"/>
    <dgm:cxn modelId="{565E83E8-53FF-4512-A647-40F28B899983}" srcId="{5E0BC1A6-609C-4C47-B770-3371EAEB5DDD}" destId="{1B25BCC4-85E8-4691-8AEA-DB98C57AD6DA}" srcOrd="2" destOrd="0" parTransId="{25FD654F-936B-4FCC-B52E-C609ECA9323E}" sibTransId="{645F5EC6-CE2B-401E-8C6A-D5C552198F43}"/>
    <dgm:cxn modelId="{4DC40A7F-F2C8-42D4-A1FD-D3EF9512A61C}" type="presOf" srcId="{C99F4EB7-C2E4-4D15-90EA-07E90A59B8F2}" destId="{D9D5F0B4-B3EE-47BE-A3CF-4EBEF1F31D7D}" srcOrd="0" destOrd="0" presId="urn:microsoft.com/office/officeart/2008/layout/VerticalCurvedList"/>
    <dgm:cxn modelId="{C65F22E0-7FA1-4F58-A220-5273C48F70FC}" srcId="{5E0BC1A6-609C-4C47-B770-3371EAEB5DDD}" destId="{9EB1DF22-AB3C-498D-9DE1-E6D8002B9272}" srcOrd="0" destOrd="0" parTransId="{384DA268-EEE4-41DA-BF2F-C651F3DFC9D9}" sibTransId="{7EFA1BD3-1F0A-469D-A0D8-70F81701CCE3}"/>
    <dgm:cxn modelId="{6EE3D893-A207-4E6F-A77E-5726927573FC}" srcId="{5E0BC1A6-609C-4C47-B770-3371EAEB5DDD}" destId="{C99F4EB7-C2E4-4D15-90EA-07E90A59B8F2}" srcOrd="3" destOrd="0" parTransId="{3C5142FD-6681-4072-8381-E621615808B5}" sibTransId="{02706726-653F-4DA5-9138-2BC3047024FD}"/>
    <dgm:cxn modelId="{4899B1B2-C57B-4FB2-9685-9777491F9F46}" type="presParOf" srcId="{58627D1C-5344-4C2B-85BD-B2AF3A9D8616}" destId="{1384EB1D-4010-4A28-9F72-E2179046CA16}" srcOrd="0" destOrd="0" presId="urn:microsoft.com/office/officeart/2008/layout/VerticalCurvedList"/>
    <dgm:cxn modelId="{7CA22623-60FB-4F95-891B-D9333DE578B1}" type="presParOf" srcId="{1384EB1D-4010-4A28-9F72-E2179046CA16}" destId="{D4507180-8B41-4AFC-9A6C-4FFD3B81E085}" srcOrd="0" destOrd="0" presId="urn:microsoft.com/office/officeart/2008/layout/VerticalCurvedList"/>
    <dgm:cxn modelId="{2508CAE2-2978-4541-9914-27D8E89EB443}" type="presParOf" srcId="{D4507180-8B41-4AFC-9A6C-4FFD3B81E085}" destId="{5D23A4FB-EE2C-4C4A-9E33-CC1FA3854897}" srcOrd="0" destOrd="0" presId="urn:microsoft.com/office/officeart/2008/layout/VerticalCurvedList"/>
    <dgm:cxn modelId="{001A3C64-1B6C-4EFE-8E24-4C7835696DBA}" type="presParOf" srcId="{D4507180-8B41-4AFC-9A6C-4FFD3B81E085}" destId="{299C485A-8DAF-412F-AFE5-5C6BEF8CB546}" srcOrd="1" destOrd="0" presId="urn:microsoft.com/office/officeart/2008/layout/VerticalCurvedList"/>
    <dgm:cxn modelId="{0DABBA6D-1A65-4711-A0FC-000DD6156F31}" type="presParOf" srcId="{D4507180-8B41-4AFC-9A6C-4FFD3B81E085}" destId="{633F6C61-37FB-44A8-918B-46EDAA86BCAC}" srcOrd="2" destOrd="0" presId="urn:microsoft.com/office/officeart/2008/layout/VerticalCurvedList"/>
    <dgm:cxn modelId="{8525EA61-3488-4408-8E83-CB571549FD08}" type="presParOf" srcId="{D4507180-8B41-4AFC-9A6C-4FFD3B81E085}" destId="{1058867D-105B-43AD-AAFE-45BBB75C9B92}" srcOrd="3" destOrd="0" presId="urn:microsoft.com/office/officeart/2008/layout/VerticalCurvedList"/>
    <dgm:cxn modelId="{A98F7FE5-80E3-4CD2-B4B5-3B033AE350F9}" type="presParOf" srcId="{1384EB1D-4010-4A28-9F72-E2179046CA16}" destId="{C8F3CBF9-7638-47C8-A05F-049DB1F1CF77}" srcOrd="1" destOrd="0" presId="urn:microsoft.com/office/officeart/2008/layout/VerticalCurvedList"/>
    <dgm:cxn modelId="{E84C29DD-8851-4EDA-8671-2B6695CD5882}" type="presParOf" srcId="{1384EB1D-4010-4A28-9F72-E2179046CA16}" destId="{02792451-D060-403D-AD58-90508871C657}" srcOrd="2" destOrd="0" presId="urn:microsoft.com/office/officeart/2008/layout/VerticalCurvedList"/>
    <dgm:cxn modelId="{6B89753E-EB81-4802-BF9E-7C5BA6DDFBD1}" type="presParOf" srcId="{02792451-D060-403D-AD58-90508871C657}" destId="{195A31E0-A679-4922-B205-CFB9C5B5CE31}" srcOrd="0" destOrd="0" presId="urn:microsoft.com/office/officeart/2008/layout/VerticalCurvedList"/>
    <dgm:cxn modelId="{AC5AE1BA-D49D-475E-A5CE-3AD643E17593}" type="presParOf" srcId="{1384EB1D-4010-4A28-9F72-E2179046CA16}" destId="{B3FAE3A4-0CD5-4DDA-A06D-056E65B5F30F}" srcOrd="3" destOrd="0" presId="urn:microsoft.com/office/officeart/2008/layout/VerticalCurvedList"/>
    <dgm:cxn modelId="{0210DDCF-7863-41CF-BB7A-E8B909610D4E}" type="presParOf" srcId="{1384EB1D-4010-4A28-9F72-E2179046CA16}" destId="{442014F4-BDED-49B6-A56F-E7EB184B4872}" srcOrd="4" destOrd="0" presId="urn:microsoft.com/office/officeart/2008/layout/VerticalCurvedList"/>
    <dgm:cxn modelId="{C1C7B34F-4CD4-4D5E-91CF-F10CF773C0BD}" type="presParOf" srcId="{442014F4-BDED-49B6-A56F-E7EB184B4872}" destId="{3946168E-1EC9-4FFC-A7C9-87CAF7BD150E}" srcOrd="0" destOrd="0" presId="urn:microsoft.com/office/officeart/2008/layout/VerticalCurvedList"/>
    <dgm:cxn modelId="{9C886C55-8551-4655-8D04-683E46A13A31}" type="presParOf" srcId="{1384EB1D-4010-4A28-9F72-E2179046CA16}" destId="{DAD944B2-6D00-4B42-90B9-51384B227D01}" srcOrd="5" destOrd="0" presId="urn:microsoft.com/office/officeart/2008/layout/VerticalCurvedList"/>
    <dgm:cxn modelId="{B172AB42-2D19-4E46-9160-F761A49A6488}" type="presParOf" srcId="{1384EB1D-4010-4A28-9F72-E2179046CA16}" destId="{4C65104D-68B9-48AD-95DF-40D28570A035}" srcOrd="6" destOrd="0" presId="urn:microsoft.com/office/officeart/2008/layout/VerticalCurvedList"/>
    <dgm:cxn modelId="{F9E7C1CC-6328-4778-B622-B922C89A9073}" type="presParOf" srcId="{4C65104D-68B9-48AD-95DF-40D28570A035}" destId="{F5D9189A-924B-404A-9943-741DE87D597E}" srcOrd="0" destOrd="0" presId="urn:microsoft.com/office/officeart/2008/layout/VerticalCurvedList"/>
    <dgm:cxn modelId="{ED8D107E-0BA4-4A63-ADDE-F51AA77A61E0}" type="presParOf" srcId="{1384EB1D-4010-4A28-9F72-E2179046CA16}" destId="{D9D5F0B4-B3EE-47BE-A3CF-4EBEF1F31D7D}" srcOrd="7" destOrd="0" presId="urn:microsoft.com/office/officeart/2008/layout/VerticalCurvedList"/>
    <dgm:cxn modelId="{BEE11BB2-422F-4920-B9A9-9AC5DA9B34E3}" type="presParOf" srcId="{1384EB1D-4010-4A28-9F72-E2179046CA16}" destId="{A7C1CDDA-4534-46CF-B6AD-52D5BF470EEB}" srcOrd="8" destOrd="0" presId="urn:microsoft.com/office/officeart/2008/layout/VerticalCurvedList"/>
    <dgm:cxn modelId="{5AEF6ABD-40E1-42CA-9B84-2524F362B84C}" type="presParOf" srcId="{A7C1CDDA-4534-46CF-B6AD-52D5BF470EEB}" destId="{9746F65B-9AFE-4C94-BA66-537A2CE329A0}" srcOrd="0" destOrd="0" presId="urn:microsoft.com/office/officeart/2008/layout/VerticalCurvedList"/>
  </dgm:cxnLst>
  <dgm:bg>
    <a:no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3519CF9-F0FB-439B-A0C0-1E6F8EAB4AA0}"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zh-CN" altLang="en-US"/>
        </a:p>
      </dgm:t>
    </dgm:pt>
    <dgm:pt modelId="{ECD451E5-5CE5-4685-B7CE-3BF38593225D}">
      <dgm:prSet phldrT="[文本]" custT="1"/>
      <dgm:spPr>
        <a:solidFill>
          <a:schemeClr val="bg1">
            <a:lumMod val="85000"/>
          </a:schemeClr>
        </a:solidFill>
        <a:ln>
          <a:solidFill>
            <a:schemeClr val="bg1">
              <a:lumMod val="85000"/>
            </a:schemeClr>
          </a:solidFill>
        </a:ln>
      </dgm:spPr>
      <dgm:t>
        <a:bodyPr/>
        <a:lstStyle/>
        <a:p>
          <a:r>
            <a:rPr lang="zh-CN" altLang="en-US" sz="2800" dirty="0" smtClean="0">
              <a:solidFill>
                <a:schemeClr val="tx1"/>
              </a:solidFill>
            </a:rPr>
            <a:t>键入这里输入文字</a:t>
          </a:r>
          <a:endParaRPr lang="zh-CN" altLang="en-US" sz="2800" dirty="0">
            <a:solidFill>
              <a:schemeClr val="tx1"/>
            </a:solidFill>
          </a:endParaRPr>
        </a:p>
      </dgm:t>
    </dgm:pt>
    <dgm:pt modelId="{B5CE0133-25EC-40A0-8684-3DAD17514349}" type="parTrans" cxnId="{40848CAA-33BE-4E81-8EE9-055C22191C29}">
      <dgm:prSet/>
      <dgm:spPr/>
      <dgm:t>
        <a:bodyPr/>
        <a:lstStyle/>
        <a:p>
          <a:endParaRPr lang="zh-CN" altLang="en-US" sz="2800">
            <a:solidFill>
              <a:schemeClr val="tx1"/>
            </a:solidFill>
          </a:endParaRPr>
        </a:p>
      </dgm:t>
    </dgm:pt>
    <dgm:pt modelId="{6A07E5E8-7E02-4C15-A863-BE282232D04C}" type="sibTrans" cxnId="{40848CAA-33BE-4E81-8EE9-055C22191C29}">
      <dgm:prSet custT="1"/>
      <dgm:spPr>
        <a:solidFill>
          <a:srgbClr val="7A4300"/>
        </a:solidFill>
        <a:ln>
          <a:noFill/>
        </a:ln>
      </dgm:spPr>
      <dgm:t>
        <a:bodyPr/>
        <a:lstStyle/>
        <a:p>
          <a:endParaRPr lang="zh-CN" altLang="en-US" sz="2800">
            <a:solidFill>
              <a:schemeClr val="tx1"/>
            </a:solidFill>
          </a:endParaRPr>
        </a:p>
      </dgm:t>
    </dgm:pt>
    <dgm:pt modelId="{66CBE19C-5521-4783-965B-FCC6DB090EF1}">
      <dgm:prSet phldrT="[文本]" custT="1"/>
      <dgm:spPr>
        <a:solidFill>
          <a:schemeClr val="bg1">
            <a:lumMod val="85000"/>
          </a:schemeClr>
        </a:solidFill>
        <a:ln>
          <a:solidFill>
            <a:schemeClr val="bg1">
              <a:lumMod val="85000"/>
            </a:schemeClr>
          </a:solidFill>
        </a:ln>
      </dgm:spPr>
      <dgm:t>
        <a:bodyPr/>
        <a:lstStyle/>
        <a:p>
          <a:r>
            <a:rPr lang="zh-CN" altLang="en-US" sz="2800" dirty="0" smtClean="0">
              <a:solidFill>
                <a:schemeClr val="tx1"/>
              </a:solidFill>
            </a:rPr>
            <a:t>键入这里输入文字</a:t>
          </a:r>
          <a:endParaRPr lang="zh-CN" altLang="en-US" sz="2800" dirty="0">
            <a:solidFill>
              <a:schemeClr val="tx1"/>
            </a:solidFill>
          </a:endParaRPr>
        </a:p>
      </dgm:t>
    </dgm:pt>
    <dgm:pt modelId="{56224472-F447-4CE5-B288-6F6211E81B81}" type="parTrans" cxnId="{12431E86-4990-4407-90D9-EEF14A3018ED}">
      <dgm:prSet/>
      <dgm:spPr/>
      <dgm:t>
        <a:bodyPr/>
        <a:lstStyle/>
        <a:p>
          <a:endParaRPr lang="zh-CN" altLang="en-US" sz="2800">
            <a:solidFill>
              <a:schemeClr val="tx1"/>
            </a:solidFill>
          </a:endParaRPr>
        </a:p>
      </dgm:t>
    </dgm:pt>
    <dgm:pt modelId="{A099F24D-C29E-42A0-BE4C-D6D3D2F4EF50}" type="sibTrans" cxnId="{12431E86-4990-4407-90D9-EEF14A3018ED}">
      <dgm:prSet custT="1"/>
      <dgm:spPr>
        <a:solidFill>
          <a:srgbClr val="7A4300"/>
        </a:solidFill>
        <a:ln>
          <a:noFill/>
        </a:ln>
      </dgm:spPr>
      <dgm:t>
        <a:bodyPr/>
        <a:lstStyle/>
        <a:p>
          <a:endParaRPr lang="zh-CN" altLang="en-US" sz="2800">
            <a:solidFill>
              <a:schemeClr val="tx1"/>
            </a:solidFill>
          </a:endParaRPr>
        </a:p>
      </dgm:t>
    </dgm:pt>
    <dgm:pt modelId="{825A8A17-3E00-4916-B12D-6538A9C4313A}">
      <dgm:prSet phldrT="[文本]" custT="1"/>
      <dgm:spPr>
        <a:solidFill>
          <a:schemeClr val="bg1">
            <a:lumMod val="85000"/>
          </a:schemeClr>
        </a:solidFill>
        <a:ln>
          <a:solidFill>
            <a:schemeClr val="bg1">
              <a:lumMod val="85000"/>
            </a:schemeClr>
          </a:solidFill>
        </a:ln>
      </dgm:spPr>
      <dgm:t>
        <a:bodyPr/>
        <a:lstStyle/>
        <a:p>
          <a:r>
            <a:rPr lang="zh-CN" altLang="en-US" sz="2800" dirty="0" smtClean="0">
              <a:solidFill>
                <a:schemeClr val="tx1"/>
              </a:solidFill>
            </a:rPr>
            <a:t>键入这里输入文字</a:t>
          </a:r>
          <a:endParaRPr lang="zh-CN" altLang="en-US" sz="2800" dirty="0">
            <a:solidFill>
              <a:schemeClr val="tx1"/>
            </a:solidFill>
          </a:endParaRPr>
        </a:p>
      </dgm:t>
    </dgm:pt>
    <dgm:pt modelId="{C9BC9539-A148-41F1-B5FF-7B0219B888D8}" type="parTrans" cxnId="{FA80D9D3-1534-46E6-8DF6-1FDAC974874C}">
      <dgm:prSet/>
      <dgm:spPr/>
      <dgm:t>
        <a:bodyPr/>
        <a:lstStyle/>
        <a:p>
          <a:endParaRPr lang="zh-CN" altLang="en-US" sz="2800">
            <a:solidFill>
              <a:schemeClr val="tx1"/>
            </a:solidFill>
          </a:endParaRPr>
        </a:p>
      </dgm:t>
    </dgm:pt>
    <dgm:pt modelId="{4805298C-18DC-40D4-A01C-E2E953FE82AC}" type="sibTrans" cxnId="{FA80D9D3-1534-46E6-8DF6-1FDAC974874C}">
      <dgm:prSet/>
      <dgm:spPr/>
      <dgm:t>
        <a:bodyPr/>
        <a:lstStyle/>
        <a:p>
          <a:endParaRPr lang="zh-CN" altLang="en-US" sz="2800">
            <a:solidFill>
              <a:schemeClr val="tx1"/>
            </a:solidFill>
          </a:endParaRPr>
        </a:p>
      </dgm:t>
    </dgm:pt>
    <dgm:pt modelId="{427C6907-BE8E-497F-88F9-9C3F5B4701C0}">
      <dgm:prSet custT="1"/>
      <dgm:spPr>
        <a:solidFill>
          <a:schemeClr val="bg1">
            <a:lumMod val="85000"/>
          </a:schemeClr>
        </a:solidFill>
        <a:ln>
          <a:solidFill>
            <a:schemeClr val="bg1">
              <a:lumMod val="85000"/>
            </a:schemeClr>
          </a:solidFill>
        </a:ln>
      </dgm:spPr>
      <dgm:t>
        <a:bodyPr/>
        <a:lstStyle/>
        <a:p>
          <a:r>
            <a:rPr lang="zh-CN" altLang="en-US" sz="2800" dirty="0" smtClean="0">
              <a:solidFill>
                <a:schemeClr val="tx1"/>
              </a:solidFill>
            </a:rPr>
            <a:t>键入这里输入文字</a:t>
          </a:r>
          <a:endParaRPr lang="zh-CN" altLang="en-US" sz="2800" dirty="0">
            <a:solidFill>
              <a:schemeClr val="tx1"/>
            </a:solidFill>
          </a:endParaRPr>
        </a:p>
      </dgm:t>
    </dgm:pt>
    <dgm:pt modelId="{478C18E4-6E96-4D7C-B94D-CAFB88C13454}" type="parTrans" cxnId="{68C13431-2EDB-4091-BDB8-4D493ECE6790}">
      <dgm:prSet/>
      <dgm:spPr/>
      <dgm:t>
        <a:bodyPr/>
        <a:lstStyle/>
        <a:p>
          <a:endParaRPr lang="zh-CN" altLang="en-US" sz="2800">
            <a:solidFill>
              <a:schemeClr val="tx1"/>
            </a:solidFill>
          </a:endParaRPr>
        </a:p>
      </dgm:t>
    </dgm:pt>
    <dgm:pt modelId="{14D6CD6C-810B-44A4-8C7B-54936DD22B50}" type="sibTrans" cxnId="{68C13431-2EDB-4091-BDB8-4D493ECE6790}">
      <dgm:prSet custT="1"/>
      <dgm:spPr>
        <a:solidFill>
          <a:srgbClr val="7A4300"/>
        </a:solidFill>
        <a:ln>
          <a:noFill/>
        </a:ln>
      </dgm:spPr>
      <dgm:t>
        <a:bodyPr/>
        <a:lstStyle/>
        <a:p>
          <a:endParaRPr lang="zh-CN" altLang="en-US" sz="2800">
            <a:solidFill>
              <a:schemeClr val="tx1"/>
            </a:solidFill>
          </a:endParaRPr>
        </a:p>
      </dgm:t>
    </dgm:pt>
    <dgm:pt modelId="{978AE99A-285C-437E-978C-84B4024A0312}" type="pres">
      <dgm:prSet presAssocID="{33519CF9-F0FB-439B-A0C0-1E6F8EAB4AA0}" presName="outerComposite" presStyleCnt="0">
        <dgm:presLayoutVars>
          <dgm:chMax val="5"/>
          <dgm:dir/>
          <dgm:resizeHandles val="exact"/>
        </dgm:presLayoutVars>
      </dgm:prSet>
      <dgm:spPr/>
      <dgm:t>
        <a:bodyPr/>
        <a:lstStyle/>
        <a:p>
          <a:endParaRPr lang="zh-CN" altLang="en-US"/>
        </a:p>
      </dgm:t>
    </dgm:pt>
    <dgm:pt modelId="{55CCB011-CB87-4CCD-8208-48B96CCF5099}" type="pres">
      <dgm:prSet presAssocID="{33519CF9-F0FB-439B-A0C0-1E6F8EAB4AA0}" presName="dummyMaxCanvas" presStyleCnt="0">
        <dgm:presLayoutVars/>
      </dgm:prSet>
      <dgm:spPr/>
    </dgm:pt>
    <dgm:pt modelId="{3F65932F-AB8B-41B4-BAAC-A98F4975F900}" type="pres">
      <dgm:prSet presAssocID="{33519CF9-F0FB-439B-A0C0-1E6F8EAB4AA0}" presName="FourNodes_1" presStyleLbl="node1" presStyleIdx="0" presStyleCnt="4" custLinFactNeighborY="-30400">
        <dgm:presLayoutVars>
          <dgm:bulletEnabled val="1"/>
        </dgm:presLayoutVars>
      </dgm:prSet>
      <dgm:spPr/>
      <dgm:t>
        <a:bodyPr/>
        <a:lstStyle/>
        <a:p>
          <a:endParaRPr lang="zh-CN" altLang="en-US"/>
        </a:p>
      </dgm:t>
    </dgm:pt>
    <dgm:pt modelId="{5CDD8F42-45EF-4ECE-90D6-28D55CDDEAF8}" type="pres">
      <dgm:prSet presAssocID="{33519CF9-F0FB-439B-A0C0-1E6F8EAB4AA0}" presName="FourNodes_2" presStyleLbl="node1" presStyleIdx="1" presStyleCnt="4">
        <dgm:presLayoutVars>
          <dgm:bulletEnabled val="1"/>
        </dgm:presLayoutVars>
      </dgm:prSet>
      <dgm:spPr/>
      <dgm:t>
        <a:bodyPr/>
        <a:lstStyle/>
        <a:p>
          <a:endParaRPr lang="zh-CN" altLang="en-US"/>
        </a:p>
      </dgm:t>
    </dgm:pt>
    <dgm:pt modelId="{80E27D31-D8D3-460B-8773-B7838A36D009}" type="pres">
      <dgm:prSet presAssocID="{33519CF9-F0FB-439B-A0C0-1E6F8EAB4AA0}" presName="FourNodes_3" presStyleLbl="node1" presStyleIdx="2" presStyleCnt="4">
        <dgm:presLayoutVars>
          <dgm:bulletEnabled val="1"/>
        </dgm:presLayoutVars>
      </dgm:prSet>
      <dgm:spPr/>
      <dgm:t>
        <a:bodyPr/>
        <a:lstStyle/>
        <a:p>
          <a:endParaRPr lang="zh-CN" altLang="en-US"/>
        </a:p>
      </dgm:t>
    </dgm:pt>
    <dgm:pt modelId="{592A5016-9769-4FC3-B457-DA9C5566E6D6}" type="pres">
      <dgm:prSet presAssocID="{33519CF9-F0FB-439B-A0C0-1E6F8EAB4AA0}" presName="FourNodes_4" presStyleLbl="node1" presStyleIdx="3" presStyleCnt="4">
        <dgm:presLayoutVars>
          <dgm:bulletEnabled val="1"/>
        </dgm:presLayoutVars>
      </dgm:prSet>
      <dgm:spPr/>
      <dgm:t>
        <a:bodyPr/>
        <a:lstStyle/>
        <a:p>
          <a:endParaRPr lang="zh-CN" altLang="en-US"/>
        </a:p>
      </dgm:t>
    </dgm:pt>
    <dgm:pt modelId="{F79FC472-CAEF-4718-BB17-D3F5EF366356}" type="pres">
      <dgm:prSet presAssocID="{33519CF9-F0FB-439B-A0C0-1E6F8EAB4AA0}" presName="FourConn_1-2" presStyleLbl="fgAccFollowNode1" presStyleIdx="0" presStyleCnt="3">
        <dgm:presLayoutVars>
          <dgm:bulletEnabled val="1"/>
        </dgm:presLayoutVars>
      </dgm:prSet>
      <dgm:spPr/>
      <dgm:t>
        <a:bodyPr/>
        <a:lstStyle/>
        <a:p>
          <a:endParaRPr lang="zh-CN" altLang="en-US"/>
        </a:p>
      </dgm:t>
    </dgm:pt>
    <dgm:pt modelId="{EAB056E4-6403-40AA-BD6F-B2023C914117}" type="pres">
      <dgm:prSet presAssocID="{33519CF9-F0FB-439B-A0C0-1E6F8EAB4AA0}" presName="FourConn_2-3" presStyleLbl="fgAccFollowNode1" presStyleIdx="1" presStyleCnt="3">
        <dgm:presLayoutVars>
          <dgm:bulletEnabled val="1"/>
        </dgm:presLayoutVars>
      </dgm:prSet>
      <dgm:spPr/>
      <dgm:t>
        <a:bodyPr/>
        <a:lstStyle/>
        <a:p>
          <a:endParaRPr lang="zh-CN" altLang="en-US"/>
        </a:p>
      </dgm:t>
    </dgm:pt>
    <dgm:pt modelId="{5C49009F-822F-46DD-8BD2-799FB4649A91}" type="pres">
      <dgm:prSet presAssocID="{33519CF9-F0FB-439B-A0C0-1E6F8EAB4AA0}" presName="FourConn_3-4" presStyleLbl="fgAccFollowNode1" presStyleIdx="2" presStyleCnt="3">
        <dgm:presLayoutVars>
          <dgm:bulletEnabled val="1"/>
        </dgm:presLayoutVars>
      </dgm:prSet>
      <dgm:spPr/>
      <dgm:t>
        <a:bodyPr/>
        <a:lstStyle/>
        <a:p>
          <a:endParaRPr lang="zh-CN" altLang="en-US"/>
        </a:p>
      </dgm:t>
    </dgm:pt>
    <dgm:pt modelId="{4406977C-8D97-4B9C-9ED6-B51D4738A999}" type="pres">
      <dgm:prSet presAssocID="{33519CF9-F0FB-439B-A0C0-1E6F8EAB4AA0}" presName="FourNodes_1_text" presStyleLbl="node1" presStyleIdx="3" presStyleCnt="4">
        <dgm:presLayoutVars>
          <dgm:bulletEnabled val="1"/>
        </dgm:presLayoutVars>
      </dgm:prSet>
      <dgm:spPr/>
      <dgm:t>
        <a:bodyPr/>
        <a:lstStyle/>
        <a:p>
          <a:endParaRPr lang="zh-CN" altLang="en-US"/>
        </a:p>
      </dgm:t>
    </dgm:pt>
    <dgm:pt modelId="{CBB25686-B43C-49F1-8AD9-A273D92A7CFC}" type="pres">
      <dgm:prSet presAssocID="{33519CF9-F0FB-439B-A0C0-1E6F8EAB4AA0}" presName="FourNodes_2_text" presStyleLbl="node1" presStyleIdx="3" presStyleCnt="4">
        <dgm:presLayoutVars>
          <dgm:bulletEnabled val="1"/>
        </dgm:presLayoutVars>
      </dgm:prSet>
      <dgm:spPr/>
      <dgm:t>
        <a:bodyPr/>
        <a:lstStyle/>
        <a:p>
          <a:endParaRPr lang="zh-CN" altLang="en-US"/>
        </a:p>
      </dgm:t>
    </dgm:pt>
    <dgm:pt modelId="{8F481E1D-C364-4087-9D39-43BF5D015ABA}" type="pres">
      <dgm:prSet presAssocID="{33519CF9-F0FB-439B-A0C0-1E6F8EAB4AA0}" presName="FourNodes_3_text" presStyleLbl="node1" presStyleIdx="3" presStyleCnt="4">
        <dgm:presLayoutVars>
          <dgm:bulletEnabled val="1"/>
        </dgm:presLayoutVars>
      </dgm:prSet>
      <dgm:spPr/>
      <dgm:t>
        <a:bodyPr/>
        <a:lstStyle/>
        <a:p>
          <a:endParaRPr lang="zh-CN" altLang="en-US"/>
        </a:p>
      </dgm:t>
    </dgm:pt>
    <dgm:pt modelId="{5DCB134B-A151-4259-9FF5-0AC6EC20BCC5}" type="pres">
      <dgm:prSet presAssocID="{33519CF9-F0FB-439B-A0C0-1E6F8EAB4AA0}" presName="FourNodes_4_text" presStyleLbl="node1" presStyleIdx="3" presStyleCnt="4">
        <dgm:presLayoutVars>
          <dgm:bulletEnabled val="1"/>
        </dgm:presLayoutVars>
      </dgm:prSet>
      <dgm:spPr/>
      <dgm:t>
        <a:bodyPr/>
        <a:lstStyle/>
        <a:p>
          <a:endParaRPr lang="zh-CN" altLang="en-US"/>
        </a:p>
      </dgm:t>
    </dgm:pt>
  </dgm:ptLst>
  <dgm:cxnLst>
    <dgm:cxn modelId="{12431E86-4990-4407-90D9-EEF14A3018ED}" srcId="{33519CF9-F0FB-439B-A0C0-1E6F8EAB4AA0}" destId="{66CBE19C-5521-4783-965B-FCC6DB090EF1}" srcOrd="2" destOrd="0" parTransId="{56224472-F447-4CE5-B288-6F6211E81B81}" sibTransId="{A099F24D-C29E-42A0-BE4C-D6D3D2F4EF50}"/>
    <dgm:cxn modelId="{48FB34D2-2586-4E4D-9183-9E6BC410A394}" type="presOf" srcId="{825A8A17-3E00-4916-B12D-6538A9C4313A}" destId="{592A5016-9769-4FC3-B457-DA9C5566E6D6}" srcOrd="0" destOrd="0" presId="urn:microsoft.com/office/officeart/2005/8/layout/vProcess5"/>
    <dgm:cxn modelId="{68C13431-2EDB-4091-BDB8-4D493ECE6790}" srcId="{33519CF9-F0FB-439B-A0C0-1E6F8EAB4AA0}" destId="{427C6907-BE8E-497F-88F9-9C3F5B4701C0}" srcOrd="1" destOrd="0" parTransId="{478C18E4-6E96-4D7C-B94D-CAFB88C13454}" sibTransId="{14D6CD6C-810B-44A4-8C7B-54936DD22B50}"/>
    <dgm:cxn modelId="{40848CAA-33BE-4E81-8EE9-055C22191C29}" srcId="{33519CF9-F0FB-439B-A0C0-1E6F8EAB4AA0}" destId="{ECD451E5-5CE5-4685-B7CE-3BF38593225D}" srcOrd="0" destOrd="0" parTransId="{B5CE0133-25EC-40A0-8684-3DAD17514349}" sibTransId="{6A07E5E8-7E02-4C15-A863-BE282232D04C}"/>
    <dgm:cxn modelId="{DCDEF131-1B45-4758-B758-2B666C9C2BEA}" type="presOf" srcId="{6A07E5E8-7E02-4C15-A863-BE282232D04C}" destId="{F79FC472-CAEF-4718-BB17-D3F5EF366356}" srcOrd="0" destOrd="0" presId="urn:microsoft.com/office/officeart/2005/8/layout/vProcess5"/>
    <dgm:cxn modelId="{A5917051-E57E-4829-B974-49A6416418BB}" type="presOf" srcId="{ECD451E5-5CE5-4685-B7CE-3BF38593225D}" destId="{4406977C-8D97-4B9C-9ED6-B51D4738A999}" srcOrd="1" destOrd="0" presId="urn:microsoft.com/office/officeart/2005/8/layout/vProcess5"/>
    <dgm:cxn modelId="{F618AA39-2A9C-4145-B8D2-3BA74E9FB3E4}" type="presOf" srcId="{A099F24D-C29E-42A0-BE4C-D6D3D2F4EF50}" destId="{5C49009F-822F-46DD-8BD2-799FB4649A91}" srcOrd="0" destOrd="0" presId="urn:microsoft.com/office/officeart/2005/8/layout/vProcess5"/>
    <dgm:cxn modelId="{B2357E28-F237-425D-AA2D-899A917BDD0B}" type="presOf" srcId="{ECD451E5-5CE5-4685-B7CE-3BF38593225D}" destId="{3F65932F-AB8B-41B4-BAAC-A98F4975F900}" srcOrd="0" destOrd="0" presId="urn:microsoft.com/office/officeart/2005/8/layout/vProcess5"/>
    <dgm:cxn modelId="{4EE03002-AFDF-410A-BDCE-657261E8CF2B}" type="presOf" srcId="{427C6907-BE8E-497F-88F9-9C3F5B4701C0}" destId="{5CDD8F42-45EF-4ECE-90D6-28D55CDDEAF8}" srcOrd="0" destOrd="0" presId="urn:microsoft.com/office/officeart/2005/8/layout/vProcess5"/>
    <dgm:cxn modelId="{A31A5C5A-E4B6-4B25-B515-40F31FA05847}" type="presOf" srcId="{427C6907-BE8E-497F-88F9-9C3F5B4701C0}" destId="{CBB25686-B43C-49F1-8AD9-A273D92A7CFC}" srcOrd="1" destOrd="0" presId="urn:microsoft.com/office/officeart/2005/8/layout/vProcess5"/>
    <dgm:cxn modelId="{CCE480EC-AD7B-4783-9EF6-8F88D6EB6D65}" type="presOf" srcId="{825A8A17-3E00-4916-B12D-6538A9C4313A}" destId="{5DCB134B-A151-4259-9FF5-0AC6EC20BCC5}" srcOrd="1" destOrd="0" presId="urn:microsoft.com/office/officeart/2005/8/layout/vProcess5"/>
    <dgm:cxn modelId="{CE2BCBC9-2536-4B6B-9131-C1002CE0F2DB}" type="presOf" srcId="{66CBE19C-5521-4783-965B-FCC6DB090EF1}" destId="{80E27D31-D8D3-460B-8773-B7838A36D009}" srcOrd="0" destOrd="0" presId="urn:microsoft.com/office/officeart/2005/8/layout/vProcess5"/>
    <dgm:cxn modelId="{1AE84082-29B0-440D-B6F1-59F6CCDD1009}" type="presOf" srcId="{33519CF9-F0FB-439B-A0C0-1E6F8EAB4AA0}" destId="{978AE99A-285C-437E-978C-84B4024A0312}" srcOrd="0" destOrd="0" presId="urn:microsoft.com/office/officeart/2005/8/layout/vProcess5"/>
    <dgm:cxn modelId="{FA80D9D3-1534-46E6-8DF6-1FDAC974874C}" srcId="{33519CF9-F0FB-439B-A0C0-1E6F8EAB4AA0}" destId="{825A8A17-3E00-4916-B12D-6538A9C4313A}" srcOrd="3" destOrd="0" parTransId="{C9BC9539-A148-41F1-B5FF-7B0219B888D8}" sibTransId="{4805298C-18DC-40D4-A01C-E2E953FE82AC}"/>
    <dgm:cxn modelId="{C24C7FEE-2E44-48E5-A8D7-1570B872D28D}" type="presOf" srcId="{14D6CD6C-810B-44A4-8C7B-54936DD22B50}" destId="{EAB056E4-6403-40AA-BD6F-B2023C914117}" srcOrd="0" destOrd="0" presId="urn:microsoft.com/office/officeart/2005/8/layout/vProcess5"/>
    <dgm:cxn modelId="{1903DE98-2674-4163-B5F2-5A03680120FA}" type="presOf" srcId="{66CBE19C-5521-4783-965B-FCC6DB090EF1}" destId="{8F481E1D-C364-4087-9D39-43BF5D015ABA}" srcOrd="1" destOrd="0" presId="urn:microsoft.com/office/officeart/2005/8/layout/vProcess5"/>
    <dgm:cxn modelId="{73535619-EC66-48F4-B2D5-9BE9BDCDF1CB}" type="presParOf" srcId="{978AE99A-285C-437E-978C-84B4024A0312}" destId="{55CCB011-CB87-4CCD-8208-48B96CCF5099}" srcOrd="0" destOrd="0" presId="urn:microsoft.com/office/officeart/2005/8/layout/vProcess5"/>
    <dgm:cxn modelId="{E1E2D9F3-C2FD-441C-96F8-755727F51EBD}" type="presParOf" srcId="{978AE99A-285C-437E-978C-84B4024A0312}" destId="{3F65932F-AB8B-41B4-BAAC-A98F4975F900}" srcOrd="1" destOrd="0" presId="urn:microsoft.com/office/officeart/2005/8/layout/vProcess5"/>
    <dgm:cxn modelId="{9C9F8275-9B0F-447F-B652-7501DE295622}" type="presParOf" srcId="{978AE99A-285C-437E-978C-84B4024A0312}" destId="{5CDD8F42-45EF-4ECE-90D6-28D55CDDEAF8}" srcOrd="2" destOrd="0" presId="urn:microsoft.com/office/officeart/2005/8/layout/vProcess5"/>
    <dgm:cxn modelId="{96D4401E-2C3D-465B-8B5D-5C2CC64EA39A}" type="presParOf" srcId="{978AE99A-285C-437E-978C-84B4024A0312}" destId="{80E27D31-D8D3-460B-8773-B7838A36D009}" srcOrd="3" destOrd="0" presId="urn:microsoft.com/office/officeart/2005/8/layout/vProcess5"/>
    <dgm:cxn modelId="{266302C3-F294-460B-B6DB-F0FE30F1A9D9}" type="presParOf" srcId="{978AE99A-285C-437E-978C-84B4024A0312}" destId="{592A5016-9769-4FC3-B457-DA9C5566E6D6}" srcOrd="4" destOrd="0" presId="urn:microsoft.com/office/officeart/2005/8/layout/vProcess5"/>
    <dgm:cxn modelId="{B73002EF-6E49-41FD-8C00-6BC7AFF1255E}" type="presParOf" srcId="{978AE99A-285C-437E-978C-84B4024A0312}" destId="{F79FC472-CAEF-4718-BB17-D3F5EF366356}" srcOrd="5" destOrd="0" presId="urn:microsoft.com/office/officeart/2005/8/layout/vProcess5"/>
    <dgm:cxn modelId="{B0C0685F-9FEA-4221-B6C3-9030CEEA69E6}" type="presParOf" srcId="{978AE99A-285C-437E-978C-84B4024A0312}" destId="{EAB056E4-6403-40AA-BD6F-B2023C914117}" srcOrd="6" destOrd="0" presId="urn:microsoft.com/office/officeart/2005/8/layout/vProcess5"/>
    <dgm:cxn modelId="{67267A64-70AB-4E2A-A1C8-9C961A5D8614}" type="presParOf" srcId="{978AE99A-285C-437E-978C-84B4024A0312}" destId="{5C49009F-822F-46DD-8BD2-799FB4649A91}" srcOrd="7" destOrd="0" presId="urn:microsoft.com/office/officeart/2005/8/layout/vProcess5"/>
    <dgm:cxn modelId="{85D6CEFA-8FBE-49C4-ADB3-FCD28F5376FC}" type="presParOf" srcId="{978AE99A-285C-437E-978C-84B4024A0312}" destId="{4406977C-8D97-4B9C-9ED6-B51D4738A999}" srcOrd="8" destOrd="0" presId="urn:microsoft.com/office/officeart/2005/8/layout/vProcess5"/>
    <dgm:cxn modelId="{E30F5F98-8F85-465A-9684-BFBA55933830}" type="presParOf" srcId="{978AE99A-285C-437E-978C-84B4024A0312}" destId="{CBB25686-B43C-49F1-8AD9-A273D92A7CFC}" srcOrd="9" destOrd="0" presId="urn:microsoft.com/office/officeart/2005/8/layout/vProcess5"/>
    <dgm:cxn modelId="{8B052D24-5AE4-4316-9336-68D17C421A34}" type="presParOf" srcId="{978AE99A-285C-437E-978C-84B4024A0312}" destId="{8F481E1D-C364-4087-9D39-43BF5D015ABA}" srcOrd="10" destOrd="0" presId="urn:microsoft.com/office/officeart/2005/8/layout/vProcess5"/>
    <dgm:cxn modelId="{123F9360-786B-40A7-8740-B22A06257DC3}" type="presParOf" srcId="{978AE99A-285C-437E-978C-84B4024A0312}" destId="{5DCB134B-A151-4259-9FF5-0AC6EC20BCC5}" srcOrd="11"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99C485A-8DAF-412F-AFE5-5C6BEF8CB546}">
      <dsp:nvSpPr>
        <dsp:cNvPr id="0" name=""/>
        <dsp:cNvSpPr/>
      </dsp:nvSpPr>
      <dsp:spPr>
        <a:xfrm>
          <a:off x="-4594335" y="-704407"/>
          <a:ext cx="5472816" cy="5472816"/>
        </a:xfrm>
        <a:prstGeom prst="blockArc">
          <a:avLst>
            <a:gd name="adj1" fmla="val 18900000"/>
            <a:gd name="adj2" fmla="val 2700000"/>
            <a:gd name="adj3" fmla="val 395"/>
          </a:avLst>
        </a:prstGeom>
        <a:noFill/>
        <a:ln w="25400" cap="flat" cmpd="sng" algn="ctr">
          <a:solidFill>
            <a:srgbClr val="7A4300"/>
          </a:solidFill>
          <a:prstDash val="solid"/>
          <a:miter lim="800000"/>
        </a:ln>
        <a:effectLst/>
      </dsp:spPr>
      <dsp:style>
        <a:lnRef idx="2">
          <a:scrgbClr r="0" g="0" b="0"/>
        </a:lnRef>
        <a:fillRef idx="0">
          <a:scrgbClr r="0" g="0" b="0"/>
        </a:fillRef>
        <a:effectRef idx="0">
          <a:scrgbClr r="0" g="0" b="0"/>
        </a:effectRef>
        <a:fontRef idx="minor"/>
      </dsp:style>
    </dsp:sp>
    <dsp:sp modelId="{C8F3CBF9-7638-47C8-A05F-049DB1F1CF77}">
      <dsp:nvSpPr>
        <dsp:cNvPr id="0" name=""/>
        <dsp:cNvSpPr/>
      </dsp:nvSpPr>
      <dsp:spPr>
        <a:xfrm>
          <a:off x="460128" y="312440"/>
          <a:ext cx="5580684" cy="625205"/>
        </a:xfrm>
        <a:prstGeom prst="rect">
          <a:avLst/>
        </a:prstGeom>
        <a:solidFill>
          <a:srgbClr val="1F4E79"/>
        </a:solidFill>
        <a:ln w="12700" cap="flat" cmpd="sng" algn="ctr">
          <a:no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496257" tIns="71120" rIns="71120" bIns="71120" numCol="1" spcCol="1270" anchor="ctr" anchorCtr="0">
          <a:noAutofit/>
        </a:bodyPr>
        <a:lstStyle/>
        <a:p>
          <a:pPr lvl="0" algn="l" defTabSz="1244600">
            <a:lnSpc>
              <a:spcPct val="90000"/>
            </a:lnSpc>
            <a:spcBef>
              <a:spcPct val="0"/>
            </a:spcBef>
            <a:spcAft>
              <a:spcPct val="35000"/>
            </a:spcAft>
          </a:pPr>
          <a:r>
            <a:rPr lang="zh-CN" altLang="en-US" sz="2800" kern="1200" dirty="0" smtClean="0"/>
            <a:t>键入这里输入文字</a:t>
          </a:r>
          <a:endParaRPr lang="zh-CN" altLang="en-US" sz="2800" kern="1200" dirty="0"/>
        </a:p>
      </dsp:txBody>
      <dsp:txXfrm>
        <a:off x="460128" y="312440"/>
        <a:ext cx="5580684" cy="625205"/>
      </dsp:txXfrm>
    </dsp:sp>
    <dsp:sp modelId="{195A31E0-A679-4922-B205-CFB9C5B5CE31}">
      <dsp:nvSpPr>
        <dsp:cNvPr id="0" name=""/>
        <dsp:cNvSpPr/>
      </dsp:nvSpPr>
      <dsp:spPr>
        <a:xfrm>
          <a:off x="69375" y="234289"/>
          <a:ext cx="781507" cy="781507"/>
        </a:xfrm>
        <a:prstGeom prst="ellipse">
          <a:avLst/>
        </a:prstGeom>
        <a:solidFill>
          <a:schemeClr val="lt1">
            <a:hueOff val="0"/>
            <a:satOff val="0"/>
            <a:lumOff val="0"/>
            <a:alphaOff val="0"/>
          </a:schemeClr>
        </a:solidFill>
        <a:ln w="25400" cap="flat" cmpd="sng" algn="ctr">
          <a:solidFill>
            <a:srgbClr val="7A4300"/>
          </a:solidFill>
          <a:prstDash val="solid"/>
          <a:miter lim="800000"/>
        </a:ln>
        <a:effectLst/>
      </dsp:spPr>
      <dsp:style>
        <a:lnRef idx="2">
          <a:scrgbClr r="0" g="0" b="0"/>
        </a:lnRef>
        <a:fillRef idx="1">
          <a:scrgbClr r="0" g="0" b="0"/>
        </a:fillRef>
        <a:effectRef idx="0">
          <a:scrgbClr r="0" g="0" b="0"/>
        </a:effectRef>
        <a:fontRef idx="minor"/>
      </dsp:style>
    </dsp:sp>
    <dsp:sp modelId="{B3FAE3A4-0CD5-4DDA-A06D-056E65B5F30F}">
      <dsp:nvSpPr>
        <dsp:cNvPr id="0" name=""/>
        <dsp:cNvSpPr/>
      </dsp:nvSpPr>
      <dsp:spPr>
        <a:xfrm>
          <a:off x="818573" y="1250411"/>
          <a:ext cx="5222240" cy="625205"/>
        </a:xfrm>
        <a:prstGeom prst="rect">
          <a:avLst/>
        </a:prstGeom>
        <a:solidFill>
          <a:srgbClr val="1F4E79"/>
        </a:solidFill>
        <a:ln w="12700" cap="flat" cmpd="sng" algn="ctr">
          <a:no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496257" tIns="71120" rIns="71120" bIns="71120" numCol="1" spcCol="1270" anchor="ctr" anchorCtr="0">
          <a:noAutofit/>
        </a:bodyPr>
        <a:lstStyle/>
        <a:p>
          <a:pPr lvl="0" algn="l" defTabSz="1244600">
            <a:lnSpc>
              <a:spcPct val="90000"/>
            </a:lnSpc>
            <a:spcBef>
              <a:spcPct val="0"/>
            </a:spcBef>
            <a:spcAft>
              <a:spcPct val="35000"/>
            </a:spcAft>
          </a:pPr>
          <a:r>
            <a:rPr lang="zh-CN" altLang="en-US" sz="2800" kern="1200" dirty="0" smtClean="0"/>
            <a:t>键入这里输入文字</a:t>
          </a:r>
          <a:endParaRPr lang="zh-CN" altLang="en-US" sz="2800" kern="1200" dirty="0"/>
        </a:p>
      </dsp:txBody>
      <dsp:txXfrm>
        <a:off x="818573" y="1250411"/>
        <a:ext cx="5222240" cy="625205"/>
      </dsp:txXfrm>
    </dsp:sp>
    <dsp:sp modelId="{3946168E-1EC9-4FFC-A7C9-87CAF7BD150E}">
      <dsp:nvSpPr>
        <dsp:cNvPr id="0" name=""/>
        <dsp:cNvSpPr/>
      </dsp:nvSpPr>
      <dsp:spPr>
        <a:xfrm>
          <a:off x="427819" y="1172260"/>
          <a:ext cx="781507" cy="781507"/>
        </a:xfrm>
        <a:prstGeom prst="ellipse">
          <a:avLst/>
        </a:prstGeom>
        <a:solidFill>
          <a:schemeClr val="lt1">
            <a:hueOff val="0"/>
            <a:satOff val="0"/>
            <a:lumOff val="0"/>
            <a:alphaOff val="0"/>
          </a:schemeClr>
        </a:solidFill>
        <a:ln w="25400" cap="flat" cmpd="sng" algn="ctr">
          <a:solidFill>
            <a:srgbClr val="7A4300"/>
          </a:solidFill>
          <a:prstDash val="solid"/>
          <a:miter lim="800000"/>
        </a:ln>
        <a:effectLst/>
      </dsp:spPr>
      <dsp:style>
        <a:lnRef idx="2">
          <a:scrgbClr r="0" g="0" b="0"/>
        </a:lnRef>
        <a:fillRef idx="1">
          <a:scrgbClr r="0" g="0" b="0"/>
        </a:fillRef>
        <a:effectRef idx="0">
          <a:scrgbClr r="0" g="0" b="0"/>
        </a:effectRef>
        <a:fontRef idx="minor"/>
      </dsp:style>
    </dsp:sp>
    <dsp:sp modelId="{DAD944B2-6D00-4B42-90B9-51384B227D01}">
      <dsp:nvSpPr>
        <dsp:cNvPr id="0" name=""/>
        <dsp:cNvSpPr/>
      </dsp:nvSpPr>
      <dsp:spPr>
        <a:xfrm>
          <a:off x="818573" y="2188382"/>
          <a:ext cx="5222240" cy="625205"/>
        </a:xfrm>
        <a:prstGeom prst="rect">
          <a:avLst/>
        </a:prstGeom>
        <a:solidFill>
          <a:srgbClr val="1F4E79"/>
        </a:solidFill>
        <a:ln w="12700" cap="flat" cmpd="sng" algn="ctr">
          <a:no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496257" tIns="71120" rIns="71120" bIns="71120" numCol="1" spcCol="1270" anchor="ctr" anchorCtr="0">
          <a:noAutofit/>
        </a:bodyPr>
        <a:lstStyle/>
        <a:p>
          <a:pPr lvl="0" algn="l" defTabSz="1244600">
            <a:lnSpc>
              <a:spcPct val="90000"/>
            </a:lnSpc>
            <a:spcBef>
              <a:spcPct val="0"/>
            </a:spcBef>
            <a:spcAft>
              <a:spcPct val="35000"/>
            </a:spcAft>
          </a:pPr>
          <a:r>
            <a:rPr lang="zh-CN" altLang="en-US" sz="2800" kern="1200" dirty="0" smtClean="0"/>
            <a:t>键入这里输入文字</a:t>
          </a:r>
          <a:endParaRPr lang="zh-CN" altLang="en-US" sz="2800" kern="1200" dirty="0"/>
        </a:p>
      </dsp:txBody>
      <dsp:txXfrm>
        <a:off x="818573" y="2188382"/>
        <a:ext cx="5222240" cy="625205"/>
      </dsp:txXfrm>
    </dsp:sp>
    <dsp:sp modelId="{F5D9189A-924B-404A-9943-741DE87D597E}">
      <dsp:nvSpPr>
        <dsp:cNvPr id="0" name=""/>
        <dsp:cNvSpPr/>
      </dsp:nvSpPr>
      <dsp:spPr>
        <a:xfrm>
          <a:off x="427819" y="2110232"/>
          <a:ext cx="781507" cy="781507"/>
        </a:xfrm>
        <a:prstGeom prst="ellipse">
          <a:avLst/>
        </a:prstGeom>
        <a:solidFill>
          <a:schemeClr val="lt1">
            <a:hueOff val="0"/>
            <a:satOff val="0"/>
            <a:lumOff val="0"/>
            <a:alphaOff val="0"/>
          </a:schemeClr>
        </a:solidFill>
        <a:ln w="25400" cap="flat" cmpd="sng" algn="ctr">
          <a:solidFill>
            <a:srgbClr val="7A4300"/>
          </a:solidFill>
          <a:prstDash val="solid"/>
          <a:miter lim="800000"/>
        </a:ln>
        <a:effectLst/>
      </dsp:spPr>
      <dsp:style>
        <a:lnRef idx="2">
          <a:scrgbClr r="0" g="0" b="0"/>
        </a:lnRef>
        <a:fillRef idx="1">
          <a:scrgbClr r="0" g="0" b="0"/>
        </a:fillRef>
        <a:effectRef idx="0">
          <a:scrgbClr r="0" g="0" b="0"/>
        </a:effectRef>
        <a:fontRef idx="minor"/>
      </dsp:style>
    </dsp:sp>
    <dsp:sp modelId="{D9D5F0B4-B3EE-47BE-A3CF-4EBEF1F31D7D}">
      <dsp:nvSpPr>
        <dsp:cNvPr id="0" name=""/>
        <dsp:cNvSpPr/>
      </dsp:nvSpPr>
      <dsp:spPr>
        <a:xfrm>
          <a:off x="460128" y="3126353"/>
          <a:ext cx="5580684" cy="625205"/>
        </a:xfrm>
        <a:prstGeom prst="rect">
          <a:avLst/>
        </a:prstGeom>
        <a:solidFill>
          <a:srgbClr val="1F4E79"/>
        </a:solidFill>
        <a:ln w="12700" cap="flat" cmpd="sng" algn="ctr">
          <a:noFill/>
          <a:prstDash val="solid"/>
          <a:miter lim="800000"/>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496257" tIns="71120" rIns="71120" bIns="71120" numCol="1" spcCol="1270" anchor="ctr" anchorCtr="0">
          <a:noAutofit/>
        </a:bodyPr>
        <a:lstStyle/>
        <a:p>
          <a:pPr lvl="0" algn="l" defTabSz="1244600">
            <a:lnSpc>
              <a:spcPct val="90000"/>
            </a:lnSpc>
            <a:spcBef>
              <a:spcPct val="0"/>
            </a:spcBef>
            <a:spcAft>
              <a:spcPct val="35000"/>
            </a:spcAft>
          </a:pPr>
          <a:r>
            <a:rPr lang="zh-CN" altLang="en-US" sz="2800" kern="1200" dirty="0" smtClean="0"/>
            <a:t>键入这里输入文字</a:t>
          </a:r>
          <a:endParaRPr lang="zh-CN" altLang="en-US" sz="2800" kern="1200" dirty="0"/>
        </a:p>
      </dsp:txBody>
      <dsp:txXfrm>
        <a:off x="460128" y="3126353"/>
        <a:ext cx="5580684" cy="625205"/>
      </dsp:txXfrm>
    </dsp:sp>
    <dsp:sp modelId="{9746F65B-9AFE-4C94-BA66-537A2CE329A0}">
      <dsp:nvSpPr>
        <dsp:cNvPr id="0" name=""/>
        <dsp:cNvSpPr/>
      </dsp:nvSpPr>
      <dsp:spPr>
        <a:xfrm>
          <a:off x="69375" y="3048203"/>
          <a:ext cx="781507" cy="781507"/>
        </a:xfrm>
        <a:prstGeom prst="ellipse">
          <a:avLst/>
        </a:prstGeom>
        <a:solidFill>
          <a:schemeClr val="lt1">
            <a:hueOff val="0"/>
            <a:satOff val="0"/>
            <a:lumOff val="0"/>
            <a:alphaOff val="0"/>
          </a:schemeClr>
        </a:solidFill>
        <a:ln w="25400" cap="flat" cmpd="sng" algn="ctr">
          <a:solidFill>
            <a:srgbClr val="7A4300"/>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F65932F-AB8B-41B4-BAAC-A98F4975F900}">
      <dsp:nvSpPr>
        <dsp:cNvPr id="0" name=""/>
        <dsp:cNvSpPr/>
      </dsp:nvSpPr>
      <dsp:spPr>
        <a:xfrm>
          <a:off x="0" y="0"/>
          <a:ext cx="5473256" cy="877316"/>
        </a:xfrm>
        <a:prstGeom prst="roundRect">
          <a:avLst>
            <a:gd name="adj" fmla="val 10000"/>
          </a:avLst>
        </a:prstGeom>
        <a:solidFill>
          <a:schemeClr val="bg1">
            <a:lumMod val="85000"/>
          </a:schemeClr>
        </a:solidFill>
        <a:ln w="12700" cap="flat" cmpd="sng" algn="ctr">
          <a:solidFill>
            <a:schemeClr val="bg1">
              <a:lumMod val="8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zh-CN" altLang="en-US" sz="2800" kern="1200" dirty="0" smtClean="0">
              <a:solidFill>
                <a:schemeClr val="tx1"/>
              </a:solidFill>
            </a:rPr>
            <a:t>键入这里输入文字</a:t>
          </a:r>
          <a:endParaRPr lang="zh-CN" altLang="en-US" sz="2800" kern="1200" dirty="0">
            <a:solidFill>
              <a:schemeClr val="tx1"/>
            </a:solidFill>
          </a:endParaRPr>
        </a:p>
      </dsp:txBody>
      <dsp:txXfrm>
        <a:off x="0" y="0"/>
        <a:ext cx="4503821" cy="877316"/>
      </dsp:txXfrm>
    </dsp:sp>
    <dsp:sp modelId="{5CDD8F42-45EF-4ECE-90D6-28D55CDDEAF8}">
      <dsp:nvSpPr>
        <dsp:cNvPr id="0" name=""/>
        <dsp:cNvSpPr/>
      </dsp:nvSpPr>
      <dsp:spPr>
        <a:xfrm>
          <a:off x="458385" y="1036828"/>
          <a:ext cx="5473256" cy="877316"/>
        </a:xfrm>
        <a:prstGeom prst="roundRect">
          <a:avLst>
            <a:gd name="adj" fmla="val 10000"/>
          </a:avLst>
        </a:prstGeom>
        <a:solidFill>
          <a:schemeClr val="bg1">
            <a:lumMod val="85000"/>
          </a:schemeClr>
        </a:solidFill>
        <a:ln w="12700" cap="flat" cmpd="sng" algn="ctr">
          <a:solidFill>
            <a:schemeClr val="bg1">
              <a:lumMod val="8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zh-CN" altLang="en-US" sz="2800" kern="1200" dirty="0" smtClean="0">
              <a:solidFill>
                <a:schemeClr val="tx1"/>
              </a:solidFill>
            </a:rPr>
            <a:t>键入这里输入文字</a:t>
          </a:r>
          <a:endParaRPr lang="zh-CN" altLang="en-US" sz="2800" kern="1200" dirty="0">
            <a:solidFill>
              <a:schemeClr val="tx1"/>
            </a:solidFill>
          </a:endParaRPr>
        </a:p>
      </dsp:txBody>
      <dsp:txXfrm>
        <a:off x="458385" y="1036828"/>
        <a:ext cx="4444615" cy="877316"/>
      </dsp:txXfrm>
    </dsp:sp>
    <dsp:sp modelId="{80E27D31-D8D3-460B-8773-B7838A36D009}">
      <dsp:nvSpPr>
        <dsp:cNvPr id="0" name=""/>
        <dsp:cNvSpPr/>
      </dsp:nvSpPr>
      <dsp:spPr>
        <a:xfrm>
          <a:off x="909928" y="2073656"/>
          <a:ext cx="5473256" cy="877316"/>
        </a:xfrm>
        <a:prstGeom prst="roundRect">
          <a:avLst>
            <a:gd name="adj" fmla="val 10000"/>
          </a:avLst>
        </a:prstGeom>
        <a:solidFill>
          <a:schemeClr val="bg1">
            <a:lumMod val="85000"/>
          </a:schemeClr>
        </a:solidFill>
        <a:ln w="12700" cap="flat" cmpd="sng" algn="ctr">
          <a:solidFill>
            <a:schemeClr val="bg1">
              <a:lumMod val="8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zh-CN" altLang="en-US" sz="2800" kern="1200" dirty="0" smtClean="0">
              <a:solidFill>
                <a:schemeClr val="tx1"/>
              </a:solidFill>
            </a:rPr>
            <a:t>键入这里输入文字</a:t>
          </a:r>
          <a:endParaRPr lang="zh-CN" altLang="en-US" sz="2800" kern="1200" dirty="0">
            <a:solidFill>
              <a:schemeClr val="tx1"/>
            </a:solidFill>
          </a:endParaRPr>
        </a:p>
      </dsp:txBody>
      <dsp:txXfrm>
        <a:off x="909928" y="2073656"/>
        <a:ext cx="4451456" cy="877316"/>
      </dsp:txXfrm>
    </dsp:sp>
    <dsp:sp modelId="{592A5016-9769-4FC3-B457-DA9C5566E6D6}">
      <dsp:nvSpPr>
        <dsp:cNvPr id="0" name=""/>
        <dsp:cNvSpPr/>
      </dsp:nvSpPr>
      <dsp:spPr>
        <a:xfrm>
          <a:off x="1368313" y="3110484"/>
          <a:ext cx="5473256" cy="877316"/>
        </a:xfrm>
        <a:prstGeom prst="roundRect">
          <a:avLst>
            <a:gd name="adj" fmla="val 10000"/>
          </a:avLst>
        </a:prstGeom>
        <a:solidFill>
          <a:schemeClr val="bg1">
            <a:lumMod val="85000"/>
          </a:schemeClr>
        </a:solidFill>
        <a:ln w="12700" cap="flat" cmpd="sng" algn="ctr">
          <a:solidFill>
            <a:schemeClr val="bg1">
              <a:lumMod val="8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zh-CN" altLang="en-US" sz="2800" kern="1200" dirty="0" smtClean="0">
              <a:solidFill>
                <a:schemeClr val="tx1"/>
              </a:solidFill>
            </a:rPr>
            <a:t>键入这里输入文字</a:t>
          </a:r>
          <a:endParaRPr lang="zh-CN" altLang="en-US" sz="2800" kern="1200" dirty="0">
            <a:solidFill>
              <a:schemeClr val="tx1"/>
            </a:solidFill>
          </a:endParaRPr>
        </a:p>
      </dsp:txBody>
      <dsp:txXfrm>
        <a:off x="1368313" y="3110484"/>
        <a:ext cx="4444615" cy="877316"/>
      </dsp:txXfrm>
    </dsp:sp>
    <dsp:sp modelId="{F79FC472-CAEF-4718-BB17-D3F5EF366356}">
      <dsp:nvSpPr>
        <dsp:cNvPr id="0" name=""/>
        <dsp:cNvSpPr/>
      </dsp:nvSpPr>
      <dsp:spPr>
        <a:xfrm>
          <a:off x="4903000" y="671944"/>
          <a:ext cx="570255" cy="570255"/>
        </a:xfrm>
        <a:prstGeom prst="downArrow">
          <a:avLst>
            <a:gd name="adj1" fmla="val 55000"/>
            <a:gd name="adj2" fmla="val 45000"/>
          </a:avLst>
        </a:prstGeom>
        <a:solidFill>
          <a:srgbClr val="7A4300"/>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zh-CN" altLang="en-US" sz="2800" kern="1200">
            <a:solidFill>
              <a:schemeClr val="tx1"/>
            </a:solidFill>
          </a:endParaRPr>
        </a:p>
      </dsp:txBody>
      <dsp:txXfrm>
        <a:off x="4903000" y="671944"/>
        <a:ext cx="570255" cy="570255"/>
      </dsp:txXfrm>
    </dsp:sp>
    <dsp:sp modelId="{EAB056E4-6403-40AA-BD6F-B2023C914117}">
      <dsp:nvSpPr>
        <dsp:cNvPr id="0" name=""/>
        <dsp:cNvSpPr/>
      </dsp:nvSpPr>
      <dsp:spPr>
        <a:xfrm>
          <a:off x="5361385" y="1708772"/>
          <a:ext cx="570255" cy="570255"/>
        </a:xfrm>
        <a:prstGeom prst="downArrow">
          <a:avLst>
            <a:gd name="adj1" fmla="val 55000"/>
            <a:gd name="adj2" fmla="val 45000"/>
          </a:avLst>
        </a:prstGeom>
        <a:solidFill>
          <a:srgbClr val="7A4300"/>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zh-CN" altLang="en-US" sz="2800" kern="1200">
            <a:solidFill>
              <a:schemeClr val="tx1"/>
            </a:solidFill>
          </a:endParaRPr>
        </a:p>
      </dsp:txBody>
      <dsp:txXfrm>
        <a:off x="5361385" y="1708772"/>
        <a:ext cx="570255" cy="570255"/>
      </dsp:txXfrm>
    </dsp:sp>
    <dsp:sp modelId="{5C49009F-822F-46DD-8BD2-799FB4649A91}">
      <dsp:nvSpPr>
        <dsp:cNvPr id="0" name=""/>
        <dsp:cNvSpPr/>
      </dsp:nvSpPr>
      <dsp:spPr>
        <a:xfrm>
          <a:off x="5812929" y="2745600"/>
          <a:ext cx="570255" cy="570255"/>
        </a:xfrm>
        <a:prstGeom prst="downArrow">
          <a:avLst>
            <a:gd name="adj1" fmla="val 55000"/>
            <a:gd name="adj2" fmla="val 45000"/>
          </a:avLst>
        </a:prstGeom>
        <a:solidFill>
          <a:srgbClr val="7A4300"/>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zh-CN" altLang="en-US" sz="2800" kern="1200">
            <a:solidFill>
              <a:schemeClr val="tx1"/>
            </a:solidFill>
          </a:endParaRPr>
        </a:p>
      </dsp:txBody>
      <dsp:txXfrm>
        <a:off x="5812929" y="2745600"/>
        <a:ext cx="570255" cy="570255"/>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8A2771-0964-4141-A789-B3ADAC382371}" type="datetimeFigureOut">
              <a:rPr lang="zh-CN" altLang="en-US" smtClean="0"/>
              <a:pPr/>
              <a:t>2015/10/29</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7F8F74-131F-4EAE-9ECF-8F28D5C7BB9E}" type="slidenum">
              <a:rPr lang="zh-CN" altLang="en-US" smtClean="0"/>
              <a:pPr/>
              <a:t>‹#›</a:t>
            </a:fld>
            <a:endParaRPr lang="zh-CN" altLang="en-US"/>
          </a:p>
        </p:txBody>
      </p:sp>
    </p:spTree>
    <p:extLst>
      <p:ext uri="{BB962C8B-B14F-4D97-AF65-F5344CB8AC3E}">
        <p14:creationId xmlns:p14="http://schemas.microsoft.com/office/powerpoint/2010/main" xmlns="" val="400083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93FFDA5-54A6-45C8-8205-807BD53CA4DA}" type="datetimeFigureOut">
              <a:rPr lang="zh-CN" altLang="en-US" smtClean="0"/>
              <a:pPr/>
              <a:t>2015/10/29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3D471F7-2C7E-43CC-B89C-2E4BD1E6EF88}" type="slidenum">
              <a:rPr lang="zh-CN" altLang="en-US" smtClean="0"/>
              <a:pPr/>
              <a:t>‹#›</a:t>
            </a:fld>
            <a:endParaRPr lang="zh-CN" altLang="en-US"/>
          </a:p>
        </p:txBody>
      </p:sp>
      <p:sp>
        <p:nvSpPr>
          <p:cNvPr id="7" name="矩形 6"/>
          <p:cNvSpPr/>
          <p:nvPr userDrawn="1"/>
        </p:nvSpPr>
        <p:spPr>
          <a:xfrm>
            <a:off x="-1" y="0"/>
            <a:ext cx="9144000" cy="764704"/>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userDrawn="1"/>
        </p:nvSpPr>
        <p:spPr>
          <a:xfrm>
            <a:off x="-5327" y="146415"/>
            <a:ext cx="587288" cy="471875"/>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9" name="任意多边形 8"/>
          <p:cNvSpPr/>
          <p:nvPr userDrawn="1"/>
        </p:nvSpPr>
        <p:spPr>
          <a:xfrm>
            <a:off x="498024" y="146415"/>
            <a:ext cx="426476" cy="471875"/>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0" name="文本框 9"/>
          <p:cNvSpPr txBox="1"/>
          <p:nvPr userDrawn="1"/>
        </p:nvSpPr>
        <p:spPr>
          <a:xfrm>
            <a:off x="-44777" y="88531"/>
            <a:ext cx="400523" cy="584775"/>
          </a:xfrm>
          <a:prstGeom prst="rect">
            <a:avLst/>
          </a:prstGeom>
          <a:noFill/>
        </p:spPr>
        <p:txBody>
          <a:bodyPr wrap="square" rtlCol="0">
            <a:spAutoFit/>
          </a:bodyPr>
          <a:lstStyle/>
          <a:p>
            <a:r>
              <a:rPr lang="zh-CN" altLang="en-US" sz="3200" dirty="0" smtClean="0">
                <a:solidFill>
                  <a:srgbClr val="1F4E79"/>
                </a:solidFill>
              </a:rPr>
              <a:t>一</a:t>
            </a:r>
            <a:endParaRPr lang="zh-CN" altLang="en-US" sz="3200" dirty="0">
              <a:solidFill>
                <a:srgbClr val="1F4E79"/>
              </a:solidFill>
            </a:endParaRPr>
          </a:p>
        </p:txBody>
      </p:sp>
      <p:sp>
        <p:nvSpPr>
          <p:cNvPr id="11" name="文本框 10"/>
          <p:cNvSpPr txBox="1"/>
          <p:nvPr userDrawn="1"/>
        </p:nvSpPr>
        <p:spPr>
          <a:xfrm>
            <a:off x="924500" y="88531"/>
            <a:ext cx="6876893" cy="584775"/>
          </a:xfrm>
          <a:prstGeom prst="rect">
            <a:avLst/>
          </a:prstGeom>
          <a:noFill/>
        </p:spPr>
        <p:txBody>
          <a:bodyPr wrap="square" rtlCol="0">
            <a:spAutoFit/>
          </a:bodyPr>
          <a:lstStyle>
            <a:defPPr>
              <a:defRPr lang="zh-CN"/>
            </a:defPPr>
            <a:lvl1pPr>
              <a:defRPr sz="3200">
                <a:solidFill>
                  <a:srgbClr val="1F4E79"/>
                </a:solidFill>
              </a:defRPr>
            </a:lvl1pPr>
          </a:lstStyle>
          <a:p>
            <a:pPr lvl="0"/>
            <a:r>
              <a:rPr lang="zh-CN" altLang="en-US" dirty="0" smtClean="0">
                <a:solidFill>
                  <a:schemeClr val="bg1"/>
                </a:solidFill>
              </a:rPr>
              <a:t>前往母版更改文字</a:t>
            </a:r>
          </a:p>
        </p:txBody>
      </p:sp>
    </p:spTree>
    <p:extLst>
      <p:ext uri="{BB962C8B-B14F-4D97-AF65-F5344CB8AC3E}">
        <p14:creationId xmlns:p14="http://schemas.microsoft.com/office/powerpoint/2010/main" xmlns="" val="3755845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93FFDA5-54A6-45C8-8205-807BD53CA4DA}" type="datetimeFigureOut">
              <a:rPr lang="zh-CN" altLang="en-US" smtClean="0"/>
              <a:pPr/>
              <a:t>2015/10/29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3D471F7-2C7E-43CC-B89C-2E4BD1E6EF88}" type="slidenum">
              <a:rPr lang="zh-CN" altLang="en-US" smtClean="0"/>
              <a:pPr/>
              <a:t>‹#›</a:t>
            </a:fld>
            <a:endParaRPr lang="zh-CN" altLang="en-US"/>
          </a:p>
        </p:txBody>
      </p:sp>
    </p:spTree>
    <p:extLst>
      <p:ext uri="{BB962C8B-B14F-4D97-AF65-F5344CB8AC3E}">
        <p14:creationId xmlns:p14="http://schemas.microsoft.com/office/powerpoint/2010/main" xmlns="" val="5821540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93FFDA5-54A6-45C8-8205-807BD53CA4DA}" type="datetimeFigureOut">
              <a:rPr lang="zh-CN" altLang="en-US" smtClean="0"/>
              <a:pPr/>
              <a:t>2015/10/29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3D471F7-2C7E-43CC-B89C-2E4BD1E6EF88}" type="slidenum">
              <a:rPr lang="zh-CN" altLang="en-US" smtClean="0"/>
              <a:pPr/>
              <a:t>‹#›</a:t>
            </a:fld>
            <a:endParaRPr lang="zh-CN" altLang="en-US"/>
          </a:p>
        </p:txBody>
      </p:sp>
    </p:spTree>
    <p:extLst>
      <p:ext uri="{BB962C8B-B14F-4D97-AF65-F5344CB8AC3E}">
        <p14:creationId xmlns:p14="http://schemas.microsoft.com/office/powerpoint/2010/main" xmlns="" val="23569993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93FFDA5-54A6-45C8-8205-807BD53CA4DA}" type="datetimeFigureOut">
              <a:rPr lang="zh-CN" altLang="en-US" smtClean="0"/>
              <a:pPr/>
              <a:t>2015/10/29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D471F7-2C7E-43CC-B89C-2E4BD1E6EF88}" type="slidenum">
              <a:rPr lang="zh-CN" altLang="en-US" smtClean="0"/>
              <a:pPr/>
              <a:t>‹#›</a:t>
            </a:fld>
            <a:endParaRPr lang="zh-CN" altLang="en-US"/>
          </a:p>
        </p:txBody>
      </p:sp>
    </p:spTree>
    <p:extLst>
      <p:ext uri="{BB962C8B-B14F-4D97-AF65-F5344CB8AC3E}">
        <p14:creationId xmlns:p14="http://schemas.microsoft.com/office/powerpoint/2010/main" xmlns="" val="16810262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93FFDA5-54A6-45C8-8205-807BD53CA4DA}" type="datetimeFigureOut">
              <a:rPr lang="zh-CN" altLang="en-US" smtClean="0"/>
              <a:pPr/>
              <a:t>2015/10/29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D471F7-2C7E-43CC-B89C-2E4BD1E6EF88}" type="slidenum">
              <a:rPr lang="zh-CN" altLang="en-US" smtClean="0"/>
              <a:pPr/>
              <a:t>‹#›</a:t>
            </a:fld>
            <a:endParaRPr lang="zh-CN" altLang="en-US"/>
          </a:p>
        </p:txBody>
      </p:sp>
    </p:spTree>
    <p:extLst>
      <p:ext uri="{BB962C8B-B14F-4D97-AF65-F5344CB8AC3E}">
        <p14:creationId xmlns:p14="http://schemas.microsoft.com/office/powerpoint/2010/main" xmlns="" val="12754051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节标题">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93FFDA5-54A6-45C8-8205-807BD53CA4DA}" type="datetimeFigureOut">
              <a:rPr lang="zh-CN" altLang="en-US" smtClean="0"/>
              <a:pPr/>
              <a:t>2015/10/29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D471F7-2C7E-43CC-B89C-2E4BD1E6EF88}" type="slidenum">
              <a:rPr lang="zh-CN" altLang="en-US" smtClean="0"/>
              <a:pPr/>
              <a:t>‹#›</a:t>
            </a:fld>
            <a:endParaRPr lang="zh-CN" altLang="en-US"/>
          </a:p>
        </p:txBody>
      </p:sp>
    </p:spTree>
    <p:extLst>
      <p:ext uri="{BB962C8B-B14F-4D97-AF65-F5344CB8AC3E}">
        <p14:creationId xmlns:p14="http://schemas.microsoft.com/office/powerpoint/2010/main" xmlns="" val="3940435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两栏内容">
    <p:spTree>
      <p:nvGrpSpPr>
        <p:cNvPr id="1" name=""/>
        <p:cNvGrpSpPr/>
        <p:nvPr/>
      </p:nvGrpSpPr>
      <p:grpSpPr>
        <a:xfrm>
          <a:off x="0" y="0"/>
          <a:ext cx="0" cy="0"/>
          <a:chOff x="0" y="0"/>
          <a:chExt cx="0" cy="0"/>
        </a:xfrm>
      </p:grpSpPr>
      <p:sp>
        <p:nvSpPr>
          <p:cNvPr id="5" name="日期占位符 4"/>
          <p:cNvSpPr>
            <a:spLocks noGrp="1"/>
          </p:cNvSpPr>
          <p:nvPr>
            <p:ph type="dt" sz="half" idx="10"/>
          </p:nvPr>
        </p:nvSpPr>
        <p:spPr/>
        <p:txBody>
          <a:bodyPr/>
          <a:lstStyle/>
          <a:p>
            <a:fld id="{293FFDA5-54A6-45C8-8205-807BD53CA4DA}" type="datetimeFigureOut">
              <a:rPr lang="zh-CN" altLang="en-US" smtClean="0"/>
              <a:pPr/>
              <a:t>2015/10/29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3D471F7-2C7E-43CC-B89C-2E4BD1E6EF88}" type="slidenum">
              <a:rPr lang="zh-CN" altLang="en-US" smtClean="0"/>
              <a:pPr/>
              <a:t>‹#›</a:t>
            </a:fld>
            <a:endParaRPr lang="zh-CN" altLang="en-US"/>
          </a:p>
        </p:txBody>
      </p:sp>
    </p:spTree>
    <p:extLst>
      <p:ext uri="{BB962C8B-B14F-4D97-AF65-F5344CB8AC3E}">
        <p14:creationId xmlns:p14="http://schemas.microsoft.com/office/powerpoint/2010/main" xmlns="" val="12791753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比较">
    <p:spTree>
      <p:nvGrpSpPr>
        <p:cNvPr id="1" name=""/>
        <p:cNvGrpSpPr/>
        <p:nvPr/>
      </p:nvGrpSpPr>
      <p:grpSpPr>
        <a:xfrm>
          <a:off x="0" y="0"/>
          <a:ext cx="0" cy="0"/>
          <a:chOff x="0" y="0"/>
          <a:chExt cx="0" cy="0"/>
        </a:xfrm>
      </p:grpSpPr>
      <p:sp>
        <p:nvSpPr>
          <p:cNvPr id="7" name="日期占位符 6"/>
          <p:cNvSpPr>
            <a:spLocks noGrp="1"/>
          </p:cNvSpPr>
          <p:nvPr>
            <p:ph type="dt" sz="half" idx="10"/>
          </p:nvPr>
        </p:nvSpPr>
        <p:spPr/>
        <p:txBody>
          <a:bodyPr/>
          <a:lstStyle/>
          <a:p>
            <a:fld id="{293FFDA5-54A6-45C8-8205-807BD53CA4DA}" type="datetimeFigureOut">
              <a:rPr lang="zh-CN" altLang="en-US" smtClean="0"/>
              <a:pPr/>
              <a:t>2015/10/29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3D471F7-2C7E-43CC-B89C-2E4BD1E6EF88}" type="slidenum">
              <a:rPr lang="zh-CN" altLang="en-US" smtClean="0"/>
              <a:pPr/>
              <a:t>‹#›</a:t>
            </a:fld>
            <a:endParaRPr lang="zh-CN" altLang="en-US"/>
          </a:p>
        </p:txBody>
      </p:sp>
    </p:spTree>
    <p:extLst>
      <p:ext uri="{BB962C8B-B14F-4D97-AF65-F5344CB8AC3E}">
        <p14:creationId xmlns:p14="http://schemas.microsoft.com/office/powerpoint/2010/main" xmlns="" val="29518600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93FFDA5-54A6-45C8-8205-807BD53CA4DA}" type="datetimeFigureOut">
              <a:rPr lang="zh-CN" altLang="en-US" smtClean="0"/>
              <a:pPr/>
              <a:t>2015/10/29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3D471F7-2C7E-43CC-B89C-2E4BD1E6EF88}" type="slidenum">
              <a:rPr lang="zh-CN" altLang="en-US" smtClean="0"/>
              <a:pPr/>
              <a:t>‹#›</a:t>
            </a:fld>
            <a:endParaRPr lang="zh-CN" altLang="en-US"/>
          </a:p>
        </p:txBody>
      </p:sp>
      <p:sp>
        <p:nvSpPr>
          <p:cNvPr id="7" name="矩形 6"/>
          <p:cNvSpPr/>
          <p:nvPr userDrawn="1"/>
        </p:nvSpPr>
        <p:spPr>
          <a:xfrm>
            <a:off x="-1" y="0"/>
            <a:ext cx="9144000" cy="764704"/>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userDrawn="1"/>
        </p:nvSpPr>
        <p:spPr>
          <a:xfrm>
            <a:off x="-5327" y="146415"/>
            <a:ext cx="587288" cy="471875"/>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9" name="任意多边形 8"/>
          <p:cNvSpPr/>
          <p:nvPr userDrawn="1"/>
        </p:nvSpPr>
        <p:spPr>
          <a:xfrm>
            <a:off x="498024" y="146415"/>
            <a:ext cx="426476" cy="471875"/>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0" name="文本框 9"/>
          <p:cNvSpPr txBox="1"/>
          <p:nvPr userDrawn="1"/>
        </p:nvSpPr>
        <p:spPr>
          <a:xfrm>
            <a:off x="-44777" y="88531"/>
            <a:ext cx="400523" cy="584775"/>
          </a:xfrm>
          <a:prstGeom prst="rect">
            <a:avLst/>
          </a:prstGeom>
          <a:noFill/>
        </p:spPr>
        <p:txBody>
          <a:bodyPr wrap="square" rtlCol="0">
            <a:spAutoFit/>
          </a:bodyPr>
          <a:lstStyle/>
          <a:p>
            <a:r>
              <a:rPr lang="zh-CN" altLang="en-US" sz="3200" dirty="0" smtClean="0">
                <a:solidFill>
                  <a:srgbClr val="1F4E79"/>
                </a:solidFill>
              </a:rPr>
              <a:t>二</a:t>
            </a:r>
            <a:endParaRPr lang="zh-CN" altLang="en-US" sz="3200" dirty="0">
              <a:solidFill>
                <a:srgbClr val="1F4E79"/>
              </a:solidFill>
            </a:endParaRPr>
          </a:p>
        </p:txBody>
      </p:sp>
      <p:sp>
        <p:nvSpPr>
          <p:cNvPr id="11" name="文本框 10"/>
          <p:cNvSpPr txBox="1"/>
          <p:nvPr userDrawn="1"/>
        </p:nvSpPr>
        <p:spPr>
          <a:xfrm>
            <a:off x="924500" y="88531"/>
            <a:ext cx="6876893" cy="584775"/>
          </a:xfrm>
          <a:prstGeom prst="rect">
            <a:avLst/>
          </a:prstGeom>
          <a:noFill/>
        </p:spPr>
        <p:txBody>
          <a:bodyPr wrap="square" rtlCol="0">
            <a:spAutoFit/>
          </a:bodyPr>
          <a:lstStyle>
            <a:defPPr>
              <a:defRPr lang="zh-CN"/>
            </a:defPPr>
            <a:lvl1pPr>
              <a:defRPr sz="3200">
                <a:solidFill>
                  <a:srgbClr val="1F4E79"/>
                </a:solidFill>
              </a:defRPr>
            </a:lvl1pPr>
          </a:lstStyle>
          <a:p>
            <a:pPr lvl="0"/>
            <a:r>
              <a:rPr lang="zh-CN" altLang="en-US" dirty="0" smtClean="0">
                <a:solidFill>
                  <a:schemeClr val="bg1"/>
                </a:solidFill>
              </a:rPr>
              <a:t>前往母版更改文字</a:t>
            </a:r>
          </a:p>
        </p:txBody>
      </p:sp>
    </p:spTree>
    <p:extLst>
      <p:ext uri="{BB962C8B-B14F-4D97-AF65-F5344CB8AC3E}">
        <p14:creationId xmlns:p14="http://schemas.microsoft.com/office/powerpoint/2010/main" xmlns="" val="14470559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93FFDA5-54A6-45C8-8205-807BD53CA4DA}" type="datetimeFigureOut">
              <a:rPr lang="zh-CN" altLang="en-US" smtClean="0"/>
              <a:pPr/>
              <a:t>2015/10/29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3D471F7-2C7E-43CC-B89C-2E4BD1E6EF88}" type="slidenum">
              <a:rPr lang="zh-CN" altLang="en-US" smtClean="0"/>
              <a:pPr/>
              <a:t>‹#›</a:t>
            </a:fld>
            <a:endParaRPr lang="zh-CN" altLang="en-US"/>
          </a:p>
        </p:txBody>
      </p:sp>
      <p:sp>
        <p:nvSpPr>
          <p:cNvPr id="7" name="矩形 6"/>
          <p:cNvSpPr/>
          <p:nvPr userDrawn="1"/>
        </p:nvSpPr>
        <p:spPr>
          <a:xfrm>
            <a:off x="-1" y="0"/>
            <a:ext cx="9144000" cy="764704"/>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userDrawn="1"/>
        </p:nvSpPr>
        <p:spPr>
          <a:xfrm>
            <a:off x="-5327" y="146415"/>
            <a:ext cx="587288" cy="471875"/>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9" name="任意多边形 8"/>
          <p:cNvSpPr/>
          <p:nvPr userDrawn="1"/>
        </p:nvSpPr>
        <p:spPr>
          <a:xfrm>
            <a:off x="498024" y="146415"/>
            <a:ext cx="426476" cy="471875"/>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0" name="文本框 9"/>
          <p:cNvSpPr txBox="1"/>
          <p:nvPr userDrawn="1"/>
        </p:nvSpPr>
        <p:spPr>
          <a:xfrm>
            <a:off x="-44777" y="88531"/>
            <a:ext cx="400523" cy="584775"/>
          </a:xfrm>
          <a:prstGeom prst="rect">
            <a:avLst/>
          </a:prstGeom>
          <a:noFill/>
        </p:spPr>
        <p:txBody>
          <a:bodyPr wrap="square" rtlCol="0">
            <a:spAutoFit/>
          </a:bodyPr>
          <a:lstStyle/>
          <a:p>
            <a:r>
              <a:rPr lang="zh-CN" altLang="en-US" sz="3200" dirty="0" smtClean="0">
                <a:solidFill>
                  <a:srgbClr val="1F4E79"/>
                </a:solidFill>
              </a:rPr>
              <a:t>三</a:t>
            </a:r>
            <a:endParaRPr lang="zh-CN" altLang="en-US" sz="3200" dirty="0">
              <a:solidFill>
                <a:srgbClr val="1F4E79"/>
              </a:solidFill>
            </a:endParaRPr>
          </a:p>
        </p:txBody>
      </p:sp>
      <p:sp>
        <p:nvSpPr>
          <p:cNvPr id="11" name="文本框 10"/>
          <p:cNvSpPr txBox="1"/>
          <p:nvPr userDrawn="1"/>
        </p:nvSpPr>
        <p:spPr>
          <a:xfrm>
            <a:off x="924500" y="88531"/>
            <a:ext cx="6876893" cy="584775"/>
          </a:xfrm>
          <a:prstGeom prst="rect">
            <a:avLst/>
          </a:prstGeom>
          <a:noFill/>
        </p:spPr>
        <p:txBody>
          <a:bodyPr wrap="square" rtlCol="0">
            <a:spAutoFit/>
          </a:bodyPr>
          <a:lstStyle>
            <a:defPPr>
              <a:defRPr lang="zh-CN"/>
            </a:defPPr>
            <a:lvl1pPr>
              <a:defRPr sz="3200">
                <a:solidFill>
                  <a:srgbClr val="1F4E79"/>
                </a:solidFill>
              </a:defRPr>
            </a:lvl1pPr>
          </a:lstStyle>
          <a:p>
            <a:pPr lvl="0"/>
            <a:r>
              <a:rPr lang="zh-CN" altLang="en-US" dirty="0" smtClean="0">
                <a:solidFill>
                  <a:schemeClr val="bg1"/>
                </a:solidFill>
              </a:rPr>
              <a:t>前往母版更改文字</a:t>
            </a:r>
          </a:p>
        </p:txBody>
      </p:sp>
    </p:spTree>
    <p:extLst>
      <p:ext uri="{BB962C8B-B14F-4D97-AF65-F5344CB8AC3E}">
        <p14:creationId xmlns:p14="http://schemas.microsoft.com/office/powerpoint/2010/main" xmlns="" val="1240892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93FFDA5-54A6-45C8-8205-807BD53CA4DA}" type="datetimeFigureOut">
              <a:rPr lang="zh-CN" altLang="en-US" smtClean="0"/>
              <a:pPr/>
              <a:t>2015/10/29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3D471F7-2C7E-43CC-B89C-2E4BD1E6EF88}" type="slidenum">
              <a:rPr lang="zh-CN" altLang="en-US" smtClean="0"/>
              <a:pPr/>
              <a:t>‹#›</a:t>
            </a:fld>
            <a:endParaRPr lang="zh-CN" altLang="en-US"/>
          </a:p>
        </p:txBody>
      </p:sp>
      <p:sp>
        <p:nvSpPr>
          <p:cNvPr id="8" name="矩形 7"/>
          <p:cNvSpPr/>
          <p:nvPr userDrawn="1"/>
        </p:nvSpPr>
        <p:spPr>
          <a:xfrm>
            <a:off x="-1" y="0"/>
            <a:ext cx="9144000" cy="764704"/>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userDrawn="1"/>
        </p:nvSpPr>
        <p:spPr>
          <a:xfrm>
            <a:off x="-5327" y="146415"/>
            <a:ext cx="587288" cy="471875"/>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0" name="任意多边形 9"/>
          <p:cNvSpPr/>
          <p:nvPr userDrawn="1"/>
        </p:nvSpPr>
        <p:spPr>
          <a:xfrm>
            <a:off x="498024" y="146415"/>
            <a:ext cx="426476" cy="471875"/>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1" name="文本框 10"/>
          <p:cNvSpPr txBox="1"/>
          <p:nvPr userDrawn="1"/>
        </p:nvSpPr>
        <p:spPr>
          <a:xfrm>
            <a:off x="-44777" y="88531"/>
            <a:ext cx="400523" cy="584775"/>
          </a:xfrm>
          <a:prstGeom prst="rect">
            <a:avLst/>
          </a:prstGeom>
          <a:noFill/>
        </p:spPr>
        <p:txBody>
          <a:bodyPr wrap="square" rtlCol="0">
            <a:spAutoFit/>
          </a:bodyPr>
          <a:lstStyle/>
          <a:p>
            <a:r>
              <a:rPr lang="zh-CN" altLang="en-US" sz="3200" dirty="0" smtClean="0">
                <a:solidFill>
                  <a:srgbClr val="1F4E79"/>
                </a:solidFill>
              </a:rPr>
              <a:t>四</a:t>
            </a:r>
            <a:endParaRPr lang="zh-CN" altLang="en-US" sz="3200" dirty="0">
              <a:solidFill>
                <a:srgbClr val="1F4E79"/>
              </a:solidFill>
            </a:endParaRPr>
          </a:p>
        </p:txBody>
      </p:sp>
      <p:sp>
        <p:nvSpPr>
          <p:cNvPr id="12" name="文本框 11"/>
          <p:cNvSpPr txBox="1"/>
          <p:nvPr userDrawn="1"/>
        </p:nvSpPr>
        <p:spPr>
          <a:xfrm>
            <a:off x="924500" y="88531"/>
            <a:ext cx="6876893" cy="584775"/>
          </a:xfrm>
          <a:prstGeom prst="rect">
            <a:avLst/>
          </a:prstGeom>
          <a:noFill/>
        </p:spPr>
        <p:txBody>
          <a:bodyPr wrap="square" rtlCol="0">
            <a:spAutoFit/>
          </a:bodyPr>
          <a:lstStyle>
            <a:defPPr>
              <a:defRPr lang="zh-CN"/>
            </a:defPPr>
            <a:lvl1pPr>
              <a:defRPr sz="3200">
                <a:solidFill>
                  <a:srgbClr val="1F4E79"/>
                </a:solidFill>
              </a:defRPr>
            </a:lvl1pPr>
          </a:lstStyle>
          <a:p>
            <a:pPr lvl="0"/>
            <a:r>
              <a:rPr lang="zh-CN" altLang="en-US" dirty="0" smtClean="0">
                <a:solidFill>
                  <a:schemeClr val="bg1"/>
                </a:solidFill>
              </a:rPr>
              <a:t>前往母版更改文字</a:t>
            </a:r>
          </a:p>
        </p:txBody>
      </p:sp>
    </p:spTree>
    <p:extLst>
      <p:ext uri="{BB962C8B-B14F-4D97-AF65-F5344CB8AC3E}">
        <p14:creationId xmlns:p14="http://schemas.microsoft.com/office/powerpoint/2010/main" xmlns="" val="36469783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293FFDA5-54A6-45C8-8205-807BD53CA4DA}" type="datetimeFigureOut">
              <a:rPr lang="zh-CN" altLang="en-US" smtClean="0"/>
              <a:pPr/>
              <a:t>2015/10/29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23D471F7-2C7E-43CC-B89C-2E4BD1E6EF88}" type="slidenum">
              <a:rPr lang="zh-CN" altLang="en-US" smtClean="0"/>
              <a:pPr/>
              <a:t>‹#›</a:t>
            </a:fld>
            <a:endParaRPr lang="zh-CN" altLang="en-US"/>
          </a:p>
        </p:txBody>
      </p:sp>
    </p:spTree>
    <p:extLst>
      <p:ext uri="{BB962C8B-B14F-4D97-AF65-F5344CB8AC3E}">
        <p14:creationId xmlns:p14="http://schemas.microsoft.com/office/powerpoint/2010/main" xmlns="" val="2936968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93FFDA5-54A6-45C8-8205-807BD53CA4DA}" type="datetimeFigureOut">
              <a:rPr lang="zh-CN" altLang="en-US" smtClean="0"/>
              <a:pPr/>
              <a:t>2015/10/29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23D471F7-2C7E-43CC-B89C-2E4BD1E6EF88}" type="slidenum">
              <a:rPr lang="zh-CN" altLang="en-US" smtClean="0"/>
              <a:pPr/>
              <a:t>‹#›</a:t>
            </a:fld>
            <a:endParaRPr lang="zh-CN" altLang="en-US"/>
          </a:p>
        </p:txBody>
      </p:sp>
    </p:spTree>
    <p:extLst>
      <p:ext uri="{BB962C8B-B14F-4D97-AF65-F5344CB8AC3E}">
        <p14:creationId xmlns:p14="http://schemas.microsoft.com/office/powerpoint/2010/main" xmlns="" val="39567260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3FFDA5-54A6-45C8-8205-807BD53CA4DA}" type="datetimeFigureOut">
              <a:rPr lang="zh-CN" altLang="en-US" smtClean="0"/>
              <a:pPr/>
              <a:t>2015/10/29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23D471F7-2C7E-43CC-B89C-2E4BD1E6EF88}" type="slidenum">
              <a:rPr lang="zh-CN" altLang="en-US" smtClean="0"/>
              <a:pPr/>
              <a:t>‹#›</a:t>
            </a:fld>
            <a:endParaRPr lang="zh-CN" altLang="en-US"/>
          </a:p>
        </p:txBody>
      </p:sp>
    </p:spTree>
    <p:extLst>
      <p:ext uri="{BB962C8B-B14F-4D97-AF65-F5344CB8AC3E}">
        <p14:creationId xmlns:p14="http://schemas.microsoft.com/office/powerpoint/2010/main" xmlns="" val="3211069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93FFDA5-54A6-45C8-8205-807BD53CA4DA}" type="datetimeFigureOut">
              <a:rPr lang="zh-CN" altLang="en-US" smtClean="0"/>
              <a:pPr/>
              <a:t>2015/10/29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3D471F7-2C7E-43CC-B89C-2E4BD1E6EF88}" type="slidenum">
              <a:rPr lang="zh-CN" altLang="en-US" smtClean="0"/>
              <a:pPr/>
              <a:t>‹#›</a:t>
            </a:fld>
            <a:endParaRPr lang="zh-CN" altLang="en-US"/>
          </a:p>
        </p:txBody>
      </p:sp>
    </p:spTree>
    <p:extLst>
      <p:ext uri="{BB962C8B-B14F-4D97-AF65-F5344CB8AC3E}">
        <p14:creationId xmlns:p14="http://schemas.microsoft.com/office/powerpoint/2010/main" xmlns="" val="2577992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93FFDA5-54A6-45C8-8205-807BD53CA4DA}" type="datetimeFigureOut">
              <a:rPr lang="zh-CN" altLang="en-US" smtClean="0"/>
              <a:pPr/>
              <a:t>2015/10/29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3D471F7-2C7E-43CC-B89C-2E4BD1E6EF88}" type="slidenum">
              <a:rPr lang="zh-CN" altLang="en-US" smtClean="0"/>
              <a:pPr/>
              <a:t>‹#›</a:t>
            </a:fld>
            <a:endParaRPr lang="zh-CN" altLang="en-US"/>
          </a:p>
        </p:txBody>
      </p:sp>
    </p:spTree>
    <p:extLst>
      <p:ext uri="{BB962C8B-B14F-4D97-AF65-F5344CB8AC3E}">
        <p14:creationId xmlns:p14="http://schemas.microsoft.com/office/powerpoint/2010/main" xmlns="" val="3488043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3FFDA5-54A6-45C8-8205-807BD53CA4DA}" type="datetimeFigureOut">
              <a:rPr lang="zh-CN" altLang="en-US" smtClean="0"/>
              <a:pPr/>
              <a:t>2015/10/29</a:t>
            </a:fld>
            <a:endParaRPr lang="zh-CN"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D471F7-2C7E-43CC-B89C-2E4BD1E6EF88}" type="slidenum">
              <a:rPr lang="zh-CN" altLang="en-US" smtClean="0"/>
              <a:pPr/>
              <a:t>‹#›</a:t>
            </a:fld>
            <a:endParaRPr lang="zh-CN" altLang="en-US"/>
          </a:p>
        </p:txBody>
      </p:sp>
    </p:spTree>
    <p:extLst>
      <p:ext uri="{BB962C8B-B14F-4D97-AF65-F5344CB8AC3E}">
        <p14:creationId xmlns:p14="http://schemas.microsoft.com/office/powerpoint/2010/main" xmlns="" val="17091421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50" r:id="rId13"/>
    <p:sldLayoutId id="2147483651" r:id="rId14"/>
    <p:sldLayoutId id="2147483652" r:id="rId15"/>
    <p:sldLayoutId id="2147483653"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15:guide id="1" orient="horz" pos="2160" userDrawn="1">
          <p15:clr>
            <a:srgbClr val="5ACBF0"/>
          </p15:clr>
        </p15:guide>
        <p15:guide id="2" pos="2880" userDrawn="1">
          <p15:clr>
            <a:srgbClr val="5ACBF0"/>
          </p15:clr>
        </p15:guide>
        <p15:guide id="3" pos="408" userDrawn="1">
          <p15:clr>
            <a:srgbClr val="F26B43"/>
          </p15:clr>
        </p15:guide>
        <p15:guide id="4" pos="5352" userDrawn="1">
          <p15:clr>
            <a:srgbClr val="F26B43"/>
          </p15:clr>
        </p15:guide>
        <p15:guide id="5" orient="horz" pos="816" userDrawn="1">
          <p15:clr>
            <a:srgbClr val="F26B43"/>
          </p15:clr>
        </p15:guide>
        <p15:guide id="6" orient="horz" pos="388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png"/><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8.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7000" r="-17000"/>
          </a:stretch>
        </a:blipFill>
        <a:effectLst/>
      </p:bgPr>
    </p:bg>
    <p:spTree>
      <p:nvGrpSpPr>
        <p:cNvPr id="1" name=""/>
        <p:cNvGrpSpPr/>
        <p:nvPr/>
      </p:nvGrpSpPr>
      <p:grpSpPr>
        <a:xfrm>
          <a:off x="0" y="0"/>
          <a:ext cx="0" cy="0"/>
          <a:chOff x="0" y="0"/>
          <a:chExt cx="0" cy="0"/>
        </a:xfrm>
      </p:grpSpPr>
      <p:sp>
        <p:nvSpPr>
          <p:cNvPr id="4" name="矩形 3"/>
          <p:cNvSpPr/>
          <p:nvPr/>
        </p:nvSpPr>
        <p:spPr>
          <a:xfrm>
            <a:off x="0" y="1170244"/>
            <a:ext cx="9144000" cy="2109326"/>
          </a:xfrm>
          <a:prstGeom prst="rect">
            <a:avLst/>
          </a:prstGeom>
          <a:blipFill>
            <a:blip r:embed="rId3" cstate="print"/>
            <a:stretch>
              <a:fillRect/>
            </a:stretch>
          </a:blip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3429000"/>
            <a:ext cx="9144000" cy="138968"/>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 y="887411"/>
            <a:ext cx="9144000" cy="138968"/>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865846" y="1347744"/>
            <a:ext cx="7412308" cy="923330"/>
          </a:xfrm>
          <a:prstGeom prst="rect">
            <a:avLst/>
          </a:prstGeom>
          <a:noFill/>
        </p:spPr>
        <p:txBody>
          <a:bodyPr wrap="square" rtlCol="0">
            <a:spAutoFit/>
          </a:bodyPr>
          <a:lstStyle/>
          <a:p>
            <a:pPr algn="ctr"/>
            <a:r>
              <a:rPr lang="zh-CN" altLang="en-US" sz="5400" dirty="0" smtClean="0">
                <a:solidFill>
                  <a:srgbClr val="1F4E79"/>
                </a:solidFill>
                <a:effectLst>
                  <a:outerShdw blurRad="50800" dist="38100" dir="2700000" algn="tl" rotWithShape="0">
                    <a:prstClr val="black">
                      <a:alpha val="66000"/>
                    </a:prstClr>
                  </a:outerShdw>
                </a:effectLst>
                <a:latin typeface="方正粗宋简体" panose="03000509000000000000" pitchFamily="65" charset="-122"/>
                <a:ea typeface="方正粗宋简体" panose="03000509000000000000" pitchFamily="65" charset="-122"/>
              </a:rPr>
              <a:t>键入此处输入标题</a:t>
            </a:r>
            <a:endParaRPr lang="zh-CN" altLang="en-US" sz="5400" dirty="0">
              <a:solidFill>
                <a:srgbClr val="1F4E79"/>
              </a:solidFill>
              <a:effectLst>
                <a:outerShdw blurRad="50800" dist="38100" dir="2700000" algn="tl" rotWithShape="0">
                  <a:prstClr val="black">
                    <a:alpha val="66000"/>
                  </a:prstClr>
                </a:outerShdw>
              </a:effectLst>
              <a:latin typeface="方正粗宋简体" panose="03000509000000000000" pitchFamily="65" charset="-122"/>
              <a:ea typeface="方正粗宋简体" panose="03000509000000000000" pitchFamily="65" charset="-122"/>
            </a:endParaRPr>
          </a:p>
        </p:txBody>
      </p:sp>
      <p:sp>
        <p:nvSpPr>
          <p:cNvPr id="8" name="圆角矩形 7"/>
          <p:cNvSpPr/>
          <p:nvPr/>
        </p:nvSpPr>
        <p:spPr>
          <a:xfrm>
            <a:off x="3571851" y="4437112"/>
            <a:ext cx="2027602" cy="622332"/>
          </a:xfrm>
          <a:prstGeom prst="roundRect">
            <a:avLst/>
          </a:prstGeom>
          <a:solidFill>
            <a:srgbClr val="1F4E79"/>
          </a:solidFill>
          <a:ln w="38100">
            <a:solidFill>
              <a:schemeClr val="bg1">
                <a:lumMod val="85000"/>
              </a:schemeClr>
            </a:solidFill>
          </a:ln>
          <a:effectLst>
            <a:outerShdw blurRad="50800" dist="38100" dir="2700000" algn="tl" rotWithShape="0">
              <a:schemeClr val="bg1">
                <a:lumMod val="50000"/>
                <a:alpha val="6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mn-ea"/>
              </a:rPr>
              <a:t>XXX</a:t>
            </a:r>
            <a:endParaRPr lang="zh-CN" altLang="en-US" sz="3200" dirty="0">
              <a:latin typeface="+mn-ea"/>
            </a:endParaRPr>
          </a:p>
        </p:txBody>
      </p:sp>
      <p:sp>
        <p:nvSpPr>
          <p:cNvPr id="9" name="文本框 8"/>
          <p:cNvSpPr txBox="1"/>
          <p:nvPr/>
        </p:nvSpPr>
        <p:spPr>
          <a:xfrm>
            <a:off x="3275856" y="6309320"/>
            <a:ext cx="2592288" cy="400110"/>
          </a:xfrm>
          <a:prstGeom prst="rect">
            <a:avLst/>
          </a:prstGeom>
          <a:noFill/>
        </p:spPr>
        <p:txBody>
          <a:bodyPr wrap="square" rtlCol="0">
            <a:spAutoFit/>
          </a:bodyPr>
          <a:lstStyle/>
          <a:p>
            <a:pPr algn="ctr"/>
            <a:r>
              <a:rPr lang="en-US" altLang="zh-CN" sz="2000" dirty="0" smtClean="0">
                <a:solidFill>
                  <a:schemeClr val="bg1">
                    <a:lumMod val="50000"/>
                  </a:schemeClr>
                </a:solidFill>
                <a:latin typeface="+mn-ea"/>
              </a:rPr>
              <a:t>2015</a:t>
            </a:r>
            <a:r>
              <a:rPr lang="zh-CN" altLang="en-US" sz="2000" dirty="0" smtClean="0">
                <a:solidFill>
                  <a:schemeClr val="bg1">
                    <a:lumMod val="50000"/>
                  </a:schemeClr>
                </a:solidFill>
                <a:latin typeface="+mn-ea"/>
              </a:rPr>
              <a:t>年</a:t>
            </a:r>
            <a:r>
              <a:rPr lang="en-US" altLang="zh-CN" sz="2000" dirty="0" smtClean="0">
                <a:solidFill>
                  <a:schemeClr val="bg1">
                    <a:lumMod val="50000"/>
                  </a:schemeClr>
                </a:solidFill>
                <a:latin typeface="+mn-ea"/>
              </a:rPr>
              <a:t>XX</a:t>
            </a:r>
            <a:r>
              <a:rPr lang="zh-CN" altLang="en-US" sz="2000" dirty="0" smtClean="0">
                <a:solidFill>
                  <a:schemeClr val="bg1">
                    <a:lumMod val="50000"/>
                  </a:schemeClr>
                </a:solidFill>
                <a:latin typeface="+mn-ea"/>
              </a:rPr>
              <a:t>月</a:t>
            </a:r>
            <a:r>
              <a:rPr lang="en-US" altLang="zh-CN" sz="2000" dirty="0" smtClean="0">
                <a:solidFill>
                  <a:schemeClr val="bg1">
                    <a:lumMod val="50000"/>
                  </a:schemeClr>
                </a:solidFill>
                <a:latin typeface="+mn-ea"/>
              </a:rPr>
              <a:t>XX</a:t>
            </a:r>
            <a:r>
              <a:rPr lang="zh-CN" altLang="en-US" sz="2000" dirty="0" smtClean="0">
                <a:solidFill>
                  <a:schemeClr val="bg1">
                    <a:lumMod val="50000"/>
                  </a:schemeClr>
                </a:solidFill>
                <a:latin typeface="+mn-ea"/>
              </a:rPr>
              <a:t>日</a:t>
            </a:r>
            <a:endParaRPr lang="zh-CN" altLang="en-US" sz="2000" dirty="0">
              <a:solidFill>
                <a:schemeClr val="bg1">
                  <a:lumMod val="50000"/>
                </a:schemeClr>
              </a:solidFill>
              <a:latin typeface="+mn-ea"/>
            </a:endParaRPr>
          </a:p>
        </p:txBody>
      </p:sp>
      <p:sp>
        <p:nvSpPr>
          <p:cNvPr id="10" name="文本框 9"/>
          <p:cNvSpPr txBox="1"/>
          <p:nvPr/>
        </p:nvSpPr>
        <p:spPr>
          <a:xfrm>
            <a:off x="2381250" y="2387544"/>
            <a:ext cx="4381500" cy="646331"/>
          </a:xfrm>
          <a:prstGeom prst="rect">
            <a:avLst/>
          </a:prstGeom>
          <a:noFill/>
        </p:spPr>
        <p:txBody>
          <a:bodyPr wrap="square" rtlCol="0">
            <a:spAutoFit/>
          </a:bodyPr>
          <a:lstStyle/>
          <a:p>
            <a:pPr algn="ctr"/>
            <a:r>
              <a:rPr lang="zh-CN" altLang="en-US" sz="3600" dirty="0" smtClean="0">
                <a:solidFill>
                  <a:srgbClr val="1F4E79"/>
                </a:solidFill>
                <a:effectLst>
                  <a:outerShdw blurRad="50800" dist="38100" dir="2700000" algn="tl" rotWithShape="0">
                    <a:prstClr val="black">
                      <a:alpha val="66000"/>
                    </a:prstClr>
                  </a:outerShdw>
                </a:effectLst>
                <a:latin typeface="方正粗宋简体" panose="03000509000000000000" pitchFamily="65" charset="-122"/>
                <a:ea typeface="方正粗宋简体" panose="03000509000000000000" pitchFamily="65" charset="-122"/>
              </a:rPr>
              <a:t>此处输入副标题</a:t>
            </a:r>
            <a:endParaRPr lang="zh-CN" altLang="en-US" sz="3600" dirty="0">
              <a:solidFill>
                <a:srgbClr val="1F4E79"/>
              </a:solidFill>
              <a:effectLst>
                <a:outerShdw blurRad="50800" dist="38100" dir="2700000" algn="tl" rotWithShape="0">
                  <a:prstClr val="black">
                    <a:alpha val="66000"/>
                  </a:prstClr>
                </a:outerShdw>
              </a:effectLst>
              <a:latin typeface="方正粗宋简体" panose="03000509000000000000" pitchFamily="65" charset="-122"/>
              <a:ea typeface="方正粗宋简体" panose="03000509000000000000" pitchFamily="65" charset="-122"/>
            </a:endParaRPr>
          </a:p>
        </p:txBody>
      </p:sp>
    </p:spTree>
    <p:extLst>
      <p:ext uri="{BB962C8B-B14F-4D97-AF65-F5344CB8AC3E}">
        <p14:creationId xmlns:p14="http://schemas.microsoft.com/office/powerpoint/2010/main" xmlns="" val="30738079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4170392" y="3270109"/>
            <a:ext cx="4977215" cy="1828968"/>
            <a:chOff x="4170392" y="3318661"/>
            <a:chExt cx="4977215" cy="1828968"/>
          </a:xfrm>
        </p:grpSpPr>
        <p:sp>
          <p:nvSpPr>
            <p:cNvPr id="7" name="矩形 6"/>
            <p:cNvSpPr/>
            <p:nvPr/>
          </p:nvSpPr>
          <p:spPr>
            <a:xfrm>
              <a:off x="4977215" y="3687946"/>
              <a:ext cx="4170392" cy="1090398"/>
            </a:xfrm>
            <a:prstGeom prst="rect">
              <a:avLst/>
            </a:prstGeom>
            <a:solidFill>
              <a:schemeClr val="bg1">
                <a:lumMod val="85000"/>
              </a:schemeClr>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smtClean="0">
                <a:solidFill>
                  <a:schemeClr val="tx1"/>
                </a:solidFill>
              </a:endParaRPr>
            </a:p>
          </p:txBody>
        </p:sp>
        <p:pic>
          <p:nvPicPr>
            <p:cNvPr id="6" name="图片 5"/>
            <p:cNvPicPr>
              <a:picLocks noChangeAspect="1"/>
            </p:cNvPicPr>
            <p:nvPr/>
          </p:nvPicPr>
          <p:blipFill rotWithShape="1">
            <a:blip r:embed="rId2" cstate="print">
              <a:extLst>
                <a:ext uri="{28A0092B-C50C-407E-A947-70E740481C1C}">
                  <a14:useLocalDpi xmlns:a14="http://schemas.microsoft.com/office/drawing/2010/main" xmlns="" val="0"/>
                </a:ext>
              </a:extLst>
            </a:blip>
            <a:srcRect l="29487" t="13989" r="14103" b="893"/>
            <a:stretch/>
          </p:blipFill>
          <p:spPr>
            <a:xfrm>
              <a:off x="4170392" y="3318661"/>
              <a:ext cx="1828968" cy="1828968"/>
            </a:xfrm>
            <a:prstGeom prst="ellipse">
              <a:avLst/>
            </a:prstGeom>
            <a:ln w="63500">
              <a:solidFill>
                <a:schemeClr val="bg1">
                  <a:lumMod val="85000"/>
                </a:schemeClr>
              </a:solidFill>
            </a:ln>
          </p:spPr>
        </p:pic>
      </p:grpSp>
      <p:grpSp>
        <p:nvGrpSpPr>
          <p:cNvPr id="10" name="组合 9"/>
          <p:cNvGrpSpPr/>
          <p:nvPr/>
        </p:nvGrpSpPr>
        <p:grpSpPr>
          <a:xfrm>
            <a:off x="0" y="2250513"/>
            <a:ext cx="4936309" cy="1828968"/>
            <a:chOff x="0" y="2299065"/>
            <a:chExt cx="4936309" cy="1828968"/>
          </a:xfrm>
        </p:grpSpPr>
        <p:sp>
          <p:nvSpPr>
            <p:cNvPr id="4" name="矩形 3"/>
            <p:cNvSpPr/>
            <p:nvPr/>
          </p:nvSpPr>
          <p:spPr>
            <a:xfrm>
              <a:off x="0" y="2668351"/>
              <a:ext cx="4170392" cy="1090398"/>
            </a:xfrm>
            <a:prstGeom prst="rect">
              <a:avLst/>
            </a:prstGeom>
            <a:solidFill>
              <a:schemeClr val="bg1">
                <a:lumMod val="85000"/>
              </a:schemeClr>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smtClean="0">
                <a:solidFill>
                  <a:schemeClr val="tx1"/>
                </a:solidFill>
              </a:endParaRPr>
            </a:p>
          </p:txBody>
        </p:sp>
        <p:pic>
          <p:nvPicPr>
            <p:cNvPr id="3" name="图片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107341" y="2299065"/>
              <a:ext cx="1828968" cy="1828968"/>
            </a:xfrm>
            <a:prstGeom prst="ellipse">
              <a:avLst/>
            </a:prstGeom>
            <a:ln w="63500">
              <a:solidFill>
                <a:schemeClr val="bg1">
                  <a:lumMod val="85000"/>
                </a:schemeClr>
              </a:solidFill>
            </a:ln>
          </p:spPr>
        </p:pic>
      </p:grpSp>
      <p:sp>
        <p:nvSpPr>
          <p:cNvPr id="8" name="文本框 7"/>
          <p:cNvSpPr txBox="1"/>
          <p:nvPr/>
        </p:nvSpPr>
        <p:spPr>
          <a:xfrm>
            <a:off x="70564" y="2903387"/>
            <a:ext cx="3141974" cy="523220"/>
          </a:xfrm>
          <a:prstGeom prst="rect">
            <a:avLst/>
          </a:prstGeom>
          <a:noFill/>
        </p:spPr>
        <p:txBody>
          <a:bodyPr wrap="square" rtlCol="0">
            <a:spAutoFit/>
          </a:bodyPr>
          <a:lstStyle/>
          <a:p>
            <a:r>
              <a:rPr lang="zh-CN" altLang="en-US" sz="2800" dirty="0"/>
              <a:t>键入</a:t>
            </a:r>
            <a:r>
              <a:rPr lang="zh-CN" altLang="en-US" sz="2800" dirty="0" smtClean="0"/>
              <a:t>这里输入文字</a:t>
            </a:r>
            <a:endParaRPr lang="zh-CN" altLang="en-US" sz="2800" dirty="0"/>
          </a:p>
        </p:txBody>
      </p:sp>
      <p:sp>
        <p:nvSpPr>
          <p:cNvPr id="11" name="文本框 10"/>
          <p:cNvSpPr txBox="1"/>
          <p:nvPr/>
        </p:nvSpPr>
        <p:spPr>
          <a:xfrm>
            <a:off x="6040266" y="3922983"/>
            <a:ext cx="3141974" cy="523220"/>
          </a:xfrm>
          <a:prstGeom prst="rect">
            <a:avLst/>
          </a:prstGeom>
          <a:noFill/>
        </p:spPr>
        <p:txBody>
          <a:bodyPr wrap="square" rtlCol="0">
            <a:spAutoFit/>
          </a:bodyPr>
          <a:lstStyle/>
          <a:p>
            <a:r>
              <a:rPr lang="zh-CN" altLang="en-US" sz="2800" dirty="0"/>
              <a:t>键入</a:t>
            </a:r>
            <a:r>
              <a:rPr lang="zh-CN" altLang="en-US" sz="2800" dirty="0" smtClean="0"/>
              <a:t>这里输入文字</a:t>
            </a:r>
            <a:endParaRPr lang="zh-CN" altLang="en-US" sz="2800" dirty="0"/>
          </a:p>
        </p:txBody>
      </p:sp>
      <p:sp>
        <p:nvSpPr>
          <p:cNvPr id="13" name="文本框 12"/>
          <p:cNvSpPr txBox="1"/>
          <p:nvPr/>
        </p:nvSpPr>
        <p:spPr>
          <a:xfrm>
            <a:off x="277561" y="3903160"/>
            <a:ext cx="2727980" cy="1200329"/>
          </a:xfrm>
          <a:prstGeom prst="rect">
            <a:avLst/>
          </a:prstGeom>
          <a:noFill/>
        </p:spPr>
        <p:txBody>
          <a:bodyPr wrap="square" rtlCol="0">
            <a:spAutoFit/>
          </a:bodyPr>
          <a:lstStyle/>
          <a:p>
            <a:pPr>
              <a:buClr>
                <a:srgbClr val="1F4E79"/>
              </a:buClr>
            </a:pPr>
            <a:r>
              <a:rPr lang="zh-CN" altLang="en-US" sz="2400" dirty="0"/>
              <a:t>键入</a:t>
            </a:r>
            <a:r>
              <a:rPr lang="zh-CN" altLang="en-US" sz="2400" dirty="0" smtClean="0"/>
              <a:t>这里输入文字键入这里输入文字键入这里输入文字</a:t>
            </a:r>
          </a:p>
        </p:txBody>
      </p:sp>
      <p:sp>
        <p:nvSpPr>
          <p:cNvPr id="14" name="文本框 13"/>
          <p:cNvSpPr txBox="1"/>
          <p:nvPr/>
        </p:nvSpPr>
        <p:spPr>
          <a:xfrm>
            <a:off x="6209493" y="2297270"/>
            <a:ext cx="2727980" cy="1200329"/>
          </a:xfrm>
          <a:prstGeom prst="rect">
            <a:avLst/>
          </a:prstGeom>
          <a:noFill/>
        </p:spPr>
        <p:txBody>
          <a:bodyPr wrap="square" rtlCol="0">
            <a:spAutoFit/>
          </a:bodyPr>
          <a:lstStyle/>
          <a:p>
            <a:pPr>
              <a:buClr>
                <a:srgbClr val="1F4E79"/>
              </a:buClr>
            </a:pPr>
            <a:r>
              <a:rPr lang="zh-CN" altLang="en-US" sz="2400" dirty="0"/>
              <a:t>键入</a:t>
            </a:r>
            <a:r>
              <a:rPr lang="zh-CN" altLang="en-US" sz="2400" dirty="0" smtClean="0"/>
              <a:t>这里输入文字键入这里输入文字键入这里输入文字</a:t>
            </a:r>
          </a:p>
        </p:txBody>
      </p:sp>
    </p:spTree>
    <p:extLst>
      <p:ext uri="{BB962C8B-B14F-4D97-AF65-F5344CB8AC3E}">
        <p14:creationId xmlns:p14="http://schemas.microsoft.com/office/powerpoint/2010/main" xmlns="" val="10714054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197233" y="771760"/>
            <a:ext cx="2749534" cy="3371380"/>
          </a:xfrm>
          <a:prstGeom prst="rect">
            <a:avLst/>
          </a:prstGeom>
        </p:spPr>
      </p:pic>
      <p:sp>
        <p:nvSpPr>
          <p:cNvPr id="3" name="文本框 2"/>
          <p:cNvSpPr txBox="1"/>
          <p:nvPr/>
        </p:nvSpPr>
        <p:spPr>
          <a:xfrm>
            <a:off x="914401" y="4621128"/>
            <a:ext cx="7334250" cy="954107"/>
          </a:xfrm>
          <a:prstGeom prst="rect">
            <a:avLst/>
          </a:prstGeom>
          <a:noFill/>
        </p:spPr>
        <p:txBody>
          <a:bodyPr wrap="square" rtlCol="0">
            <a:spAutoFit/>
          </a:bodyPr>
          <a:lstStyle/>
          <a:p>
            <a:pPr algn="ctr">
              <a:buClr>
                <a:srgbClr val="1F4E79"/>
              </a:buClr>
            </a:pPr>
            <a:r>
              <a:rPr lang="zh-CN" altLang="en-US" sz="2800" dirty="0" smtClean="0"/>
              <a:t>此处</a:t>
            </a:r>
            <a:r>
              <a:rPr lang="zh-CN" altLang="en-US" sz="2800" dirty="0"/>
              <a:t>可以</a:t>
            </a:r>
            <a:r>
              <a:rPr lang="zh-CN" altLang="en-US" sz="2800" dirty="0" smtClean="0"/>
              <a:t>有一个深远而又动人的故事</a:t>
            </a:r>
            <a:r>
              <a:rPr lang="en-US" altLang="zh-CN" sz="2800" dirty="0" smtClean="0"/>
              <a:t>……</a:t>
            </a:r>
          </a:p>
          <a:p>
            <a:pPr algn="ctr">
              <a:buClr>
                <a:srgbClr val="1F4E79"/>
              </a:buClr>
            </a:pPr>
            <a:r>
              <a:rPr lang="zh-CN" altLang="en-US" sz="2800" dirty="0" smtClean="0"/>
              <a:t>（随便改什么文字）</a:t>
            </a:r>
          </a:p>
        </p:txBody>
      </p:sp>
    </p:spTree>
    <p:extLst>
      <p:ext uri="{BB962C8B-B14F-4D97-AF65-F5344CB8AC3E}">
        <p14:creationId xmlns:p14="http://schemas.microsoft.com/office/powerpoint/2010/main" xmlns="" val="16240368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1"/>
          <p:cNvSpPr/>
          <p:nvPr/>
        </p:nvSpPr>
        <p:spPr>
          <a:xfrm>
            <a:off x="1778103" y="2395815"/>
            <a:ext cx="5587794" cy="707886"/>
          </a:xfrm>
          <a:prstGeom prst="rect">
            <a:avLst/>
          </a:prstGeom>
        </p:spPr>
        <p:txBody>
          <a:bodyPr wrap="square">
            <a:spAutoFit/>
          </a:bodyPr>
          <a:lstStyle/>
          <a:p>
            <a:pPr algn="ctr"/>
            <a:r>
              <a:rPr lang="zh-CN" altLang="en-US" sz="4000" dirty="0" smtClean="0">
                <a:solidFill>
                  <a:srgbClr val="1F4E79"/>
                </a:solidFill>
                <a:effectLst>
                  <a:outerShdw blurRad="50800" dist="38100" dir="2700000" algn="tl" rotWithShape="0">
                    <a:prstClr val="black">
                      <a:alpha val="66000"/>
                    </a:prstClr>
                  </a:outerShdw>
                </a:effectLst>
                <a:latin typeface="方正粗宋简体" panose="03000509000000000000" pitchFamily="65" charset="-122"/>
                <a:ea typeface="方正粗宋简体" panose="03000509000000000000" pitchFamily="65" charset="-122"/>
              </a:rPr>
              <a:t>键入此处输入标题</a:t>
            </a:r>
          </a:p>
        </p:txBody>
      </p:sp>
      <p:sp>
        <p:nvSpPr>
          <p:cNvPr id="3" name="圆角矩形 2"/>
          <p:cNvSpPr/>
          <p:nvPr/>
        </p:nvSpPr>
        <p:spPr>
          <a:xfrm>
            <a:off x="3775064" y="496063"/>
            <a:ext cx="1593872" cy="1561162"/>
          </a:xfrm>
          <a:prstGeom prst="roundRect">
            <a:avLst/>
          </a:prstGeom>
          <a:solidFill>
            <a:srgbClr val="1F4E79"/>
          </a:solidFill>
          <a:ln w="38100">
            <a:solidFill>
              <a:schemeClr val="bg1">
                <a:lumMod val="85000"/>
              </a:schemeClr>
            </a:solidFill>
          </a:ln>
          <a:effectLst>
            <a:outerShdw blurRad="50800" dist="38100" dir="2700000" algn="tl" rotWithShape="0">
              <a:schemeClr val="bg1">
                <a:lumMod val="50000"/>
                <a:alpha val="6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0" dirty="0" smtClean="0">
                <a:latin typeface="Broadway" panose="04040905080B02020502" pitchFamily="82" charset="0"/>
              </a:rPr>
              <a:t>3</a:t>
            </a:r>
            <a:endParaRPr lang="zh-CN" altLang="en-US" sz="10000" dirty="0">
              <a:latin typeface="Broadway" panose="04040905080B02020502" pitchFamily="82" charset="0"/>
            </a:endParaRPr>
          </a:p>
        </p:txBody>
      </p:sp>
      <p:sp>
        <p:nvSpPr>
          <p:cNvPr id="5" name="圆角矩形 4"/>
          <p:cNvSpPr/>
          <p:nvPr/>
        </p:nvSpPr>
        <p:spPr>
          <a:xfrm>
            <a:off x="171450" y="114300"/>
            <a:ext cx="8801100" cy="6629400"/>
          </a:xfrm>
          <a:prstGeom prst="roundRect">
            <a:avLst>
              <a:gd name="adj" fmla="val 2874"/>
            </a:avLst>
          </a:prstGeom>
          <a:noFill/>
          <a:ln w="2540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995261" y="3352055"/>
            <a:ext cx="5153478" cy="461665"/>
          </a:xfrm>
          <a:prstGeom prst="rect">
            <a:avLst/>
          </a:prstGeom>
          <a:noFill/>
        </p:spPr>
        <p:txBody>
          <a:bodyPr wrap="square" rtlCol="0">
            <a:spAutoFit/>
          </a:bodyPr>
          <a:lstStyle/>
          <a:p>
            <a:pPr algn="ctr"/>
            <a:r>
              <a:rPr lang="zh-CN" altLang="en-US" sz="2400" dirty="0">
                <a:solidFill>
                  <a:srgbClr val="1F4E79"/>
                </a:solidFill>
              </a:rPr>
              <a:t>键入</a:t>
            </a:r>
            <a:r>
              <a:rPr lang="zh-CN" altLang="en-US" sz="2400" dirty="0" smtClean="0">
                <a:solidFill>
                  <a:srgbClr val="1F4E79"/>
                </a:solidFill>
              </a:rPr>
              <a:t>这里输入描述键入</a:t>
            </a:r>
            <a:r>
              <a:rPr lang="zh-CN" altLang="en-US" sz="2400" dirty="0">
                <a:solidFill>
                  <a:srgbClr val="1F4E79"/>
                </a:solidFill>
              </a:rPr>
              <a:t>这里</a:t>
            </a:r>
            <a:r>
              <a:rPr lang="zh-CN" altLang="en-US" sz="2400" dirty="0" smtClean="0">
                <a:solidFill>
                  <a:srgbClr val="1F4E79"/>
                </a:solidFill>
              </a:rPr>
              <a:t>输入描述</a:t>
            </a:r>
          </a:p>
        </p:txBody>
      </p:sp>
      <p:cxnSp>
        <p:nvCxnSpPr>
          <p:cNvPr id="18" name="直接连接符 17"/>
          <p:cNvCxnSpPr/>
          <p:nvPr/>
        </p:nvCxnSpPr>
        <p:spPr>
          <a:xfrm flipH="1">
            <a:off x="1436739" y="3582888"/>
            <a:ext cx="466725" cy="0"/>
          </a:xfrm>
          <a:prstGeom prst="line">
            <a:avLst/>
          </a:prstGeom>
          <a:ln w="19050">
            <a:solidFill>
              <a:srgbClr val="1F4E79"/>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7240536" y="3582888"/>
            <a:ext cx="466725" cy="0"/>
          </a:xfrm>
          <a:prstGeom prst="line">
            <a:avLst/>
          </a:prstGeom>
          <a:ln w="19050">
            <a:solidFill>
              <a:srgbClr val="1F4E79"/>
            </a:solidFill>
          </a:ln>
        </p:spPr>
        <p:style>
          <a:lnRef idx="1">
            <a:schemeClr val="accent1"/>
          </a:lnRef>
          <a:fillRef idx="0">
            <a:schemeClr val="accent1"/>
          </a:fillRef>
          <a:effectRef idx="0">
            <a:schemeClr val="accent1"/>
          </a:effectRef>
          <a:fontRef idx="minor">
            <a:schemeClr val="tx1"/>
          </a:fontRef>
        </p:style>
      </p:cxnSp>
      <p:pic>
        <p:nvPicPr>
          <p:cNvPr id="9" name="图片 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352800" y="4023449"/>
            <a:ext cx="2438400" cy="2438400"/>
          </a:xfrm>
          <a:prstGeom prst="rect">
            <a:avLst/>
          </a:prstGeom>
        </p:spPr>
      </p:pic>
    </p:spTree>
    <p:extLst>
      <p:ext uri="{BB962C8B-B14F-4D97-AF65-F5344CB8AC3E}">
        <p14:creationId xmlns:p14="http://schemas.microsoft.com/office/powerpoint/2010/main" xmlns="" val="11056922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149947" y="3464740"/>
            <a:ext cx="2714608" cy="3393260"/>
          </a:xfrm>
          <a:prstGeom prst="rect">
            <a:avLst/>
          </a:prstGeom>
        </p:spPr>
      </p:pic>
      <p:sp>
        <p:nvSpPr>
          <p:cNvPr id="4" name="圆角矩形标注 3"/>
          <p:cNvSpPr/>
          <p:nvPr/>
        </p:nvSpPr>
        <p:spPr>
          <a:xfrm>
            <a:off x="898216" y="1974457"/>
            <a:ext cx="5672517" cy="2613727"/>
          </a:xfrm>
          <a:prstGeom prst="wedgeRoundRectCallout">
            <a:avLst>
              <a:gd name="adj1" fmla="val 58270"/>
              <a:gd name="adj2" fmla="val 31540"/>
              <a:gd name="adj3" fmla="val 16667"/>
            </a:avLst>
          </a:prstGeom>
          <a:solidFill>
            <a:schemeClr val="bg1">
              <a:lumMod val="85000"/>
            </a:schemeClr>
          </a:solidFill>
          <a:ln w="38100">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600" dirty="0">
                <a:solidFill>
                  <a:schemeClr val="tx1"/>
                </a:solidFill>
              </a:rPr>
              <a:t>键入这里输入文字键入这里输入文字键入这里输入</a:t>
            </a:r>
            <a:r>
              <a:rPr lang="zh-CN" altLang="en-US" sz="3600" dirty="0" smtClean="0">
                <a:solidFill>
                  <a:schemeClr val="tx1"/>
                </a:solidFill>
              </a:rPr>
              <a:t>文字</a:t>
            </a:r>
            <a:r>
              <a:rPr lang="zh-CN" altLang="en-US" sz="3600" dirty="0">
                <a:solidFill>
                  <a:schemeClr val="tx1"/>
                </a:solidFill>
              </a:rPr>
              <a:t>键入这里输入</a:t>
            </a:r>
            <a:r>
              <a:rPr lang="zh-CN" altLang="en-US" sz="3600" dirty="0" smtClean="0">
                <a:solidFill>
                  <a:schemeClr val="tx1"/>
                </a:solidFill>
              </a:rPr>
              <a:t>文字</a:t>
            </a:r>
            <a:endParaRPr lang="zh-CN" altLang="en-US" sz="3600" dirty="0">
              <a:solidFill>
                <a:schemeClr val="tx1"/>
              </a:solidFill>
            </a:endParaRPr>
          </a:p>
        </p:txBody>
      </p:sp>
    </p:spTree>
    <p:extLst>
      <p:ext uri="{BB962C8B-B14F-4D97-AF65-F5344CB8AC3E}">
        <p14:creationId xmlns:p14="http://schemas.microsoft.com/office/powerpoint/2010/main" xmlns="" val="30261865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647700" y="1778033"/>
            <a:ext cx="7848600" cy="4394167"/>
          </a:xfrm>
          <a:prstGeom prst="roundRect">
            <a:avLst/>
          </a:prstGeom>
          <a:noFill/>
          <a:ln w="25400">
            <a:solidFill>
              <a:srgbClr val="7A43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smtClean="0">
              <a:solidFill>
                <a:schemeClr val="tx1"/>
              </a:solidFill>
            </a:endParaRPr>
          </a:p>
        </p:txBody>
      </p:sp>
      <p:sp>
        <p:nvSpPr>
          <p:cNvPr id="2" name="任意多边形 1"/>
          <p:cNvSpPr/>
          <p:nvPr/>
        </p:nvSpPr>
        <p:spPr>
          <a:xfrm>
            <a:off x="3536219" y="1557358"/>
            <a:ext cx="2071562" cy="441350"/>
          </a:xfrm>
          <a:custGeom>
            <a:avLst/>
            <a:gdLst>
              <a:gd name="connsiteX0" fmla="*/ 3560856 w 3560857"/>
              <a:gd name="connsiteY0" fmla="*/ 0 h 758644"/>
              <a:gd name="connsiteX1" fmla="*/ 3560857 w 3560857"/>
              <a:gd name="connsiteY1" fmla="*/ 0 h 758644"/>
              <a:gd name="connsiteX2" fmla="*/ 3560857 w 3560857"/>
              <a:gd name="connsiteY2" fmla="*/ 758644 h 758644"/>
              <a:gd name="connsiteX3" fmla="*/ 3560856 w 3560857"/>
              <a:gd name="connsiteY3" fmla="*/ 758644 h 758644"/>
              <a:gd name="connsiteX4" fmla="*/ 1 w 3560857"/>
              <a:gd name="connsiteY4" fmla="*/ 0 h 758644"/>
              <a:gd name="connsiteX5" fmla="*/ 1758958 w 3560857"/>
              <a:gd name="connsiteY5" fmla="*/ 0 h 758644"/>
              <a:gd name="connsiteX6" fmla="*/ 1801899 w 3560857"/>
              <a:gd name="connsiteY6" fmla="*/ 0 h 758644"/>
              <a:gd name="connsiteX7" fmla="*/ 3560856 w 3560857"/>
              <a:gd name="connsiteY7" fmla="*/ 0 h 758644"/>
              <a:gd name="connsiteX8" fmla="*/ 3292663 w 3560857"/>
              <a:gd name="connsiteY8" fmla="*/ 379322 h 758644"/>
              <a:gd name="connsiteX9" fmla="*/ 3560856 w 3560857"/>
              <a:gd name="connsiteY9" fmla="*/ 758644 h 758644"/>
              <a:gd name="connsiteX10" fmla="*/ 1801899 w 3560857"/>
              <a:gd name="connsiteY10" fmla="*/ 758644 h 758644"/>
              <a:gd name="connsiteX11" fmla="*/ 1758958 w 3560857"/>
              <a:gd name="connsiteY11" fmla="*/ 758644 h 758644"/>
              <a:gd name="connsiteX12" fmla="*/ 1 w 3560857"/>
              <a:gd name="connsiteY12" fmla="*/ 758644 h 758644"/>
              <a:gd name="connsiteX13" fmla="*/ 268195 w 3560857"/>
              <a:gd name="connsiteY13" fmla="*/ 379322 h 758644"/>
              <a:gd name="connsiteX14" fmla="*/ 0 w 3560857"/>
              <a:gd name="connsiteY14" fmla="*/ 0 h 758644"/>
              <a:gd name="connsiteX15" fmla="*/ 1 w 3560857"/>
              <a:gd name="connsiteY15" fmla="*/ 0 h 758644"/>
              <a:gd name="connsiteX16" fmla="*/ 1 w 3560857"/>
              <a:gd name="connsiteY16" fmla="*/ 758644 h 758644"/>
              <a:gd name="connsiteX17" fmla="*/ 0 w 3560857"/>
              <a:gd name="connsiteY17" fmla="*/ 758644 h 758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60857" h="758644">
                <a:moveTo>
                  <a:pt x="3560856" y="0"/>
                </a:moveTo>
                <a:lnTo>
                  <a:pt x="3560857" y="0"/>
                </a:lnTo>
                <a:lnTo>
                  <a:pt x="3560857" y="758644"/>
                </a:lnTo>
                <a:lnTo>
                  <a:pt x="3560856" y="758644"/>
                </a:lnTo>
                <a:close/>
                <a:moveTo>
                  <a:pt x="1" y="0"/>
                </a:moveTo>
                <a:lnTo>
                  <a:pt x="1758958" y="0"/>
                </a:lnTo>
                <a:lnTo>
                  <a:pt x="1801899" y="0"/>
                </a:lnTo>
                <a:lnTo>
                  <a:pt x="3560856" y="0"/>
                </a:lnTo>
                <a:lnTo>
                  <a:pt x="3292663" y="379322"/>
                </a:lnTo>
                <a:lnTo>
                  <a:pt x="3560856" y="758644"/>
                </a:lnTo>
                <a:lnTo>
                  <a:pt x="1801899" y="758644"/>
                </a:lnTo>
                <a:lnTo>
                  <a:pt x="1758958" y="758644"/>
                </a:lnTo>
                <a:lnTo>
                  <a:pt x="1" y="758644"/>
                </a:lnTo>
                <a:lnTo>
                  <a:pt x="268195" y="379322"/>
                </a:lnTo>
                <a:close/>
                <a:moveTo>
                  <a:pt x="0" y="0"/>
                </a:moveTo>
                <a:lnTo>
                  <a:pt x="1" y="0"/>
                </a:lnTo>
                <a:lnTo>
                  <a:pt x="1" y="758644"/>
                </a:lnTo>
                <a:lnTo>
                  <a:pt x="0" y="758644"/>
                </a:lnTo>
                <a:close/>
              </a:path>
            </a:pathLst>
          </a:custGeom>
          <a:solidFill>
            <a:srgbClr val="7A4300"/>
          </a:solidFill>
          <a:ln>
            <a:noFill/>
          </a:ln>
          <a:effectLst>
            <a:outerShdw blurRad="50800" dist="38100" dir="2700000" sx="101000" sy="101000" algn="tl" rotWithShape="0">
              <a:schemeClr val="bg1">
                <a:lumMod val="50000"/>
                <a:alpha val="6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2800" dirty="0" smtClean="0">
                <a:latin typeface="+mn-ea"/>
                <a:cs typeface="+mn-ea"/>
                <a:sym typeface="+mn-lt"/>
              </a:rPr>
              <a:t>标题</a:t>
            </a:r>
            <a:endParaRPr lang="zh-CN" altLang="en-US" sz="2800" dirty="0">
              <a:latin typeface="+mn-ea"/>
              <a:cs typeface="+mn-ea"/>
              <a:sym typeface="+mn-lt"/>
            </a:endParaRPr>
          </a:p>
        </p:txBody>
      </p:sp>
      <p:cxnSp>
        <p:nvCxnSpPr>
          <p:cNvPr id="9" name="直接连接符 8"/>
          <p:cNvCxnSpPr/>
          <p:nvPr/>
        </p:nvCxnSpPr>
        <p:spPr>
          <a:xfrm>
            <a:off x="1492981" y="3074973"/>
            <a:ext cx="6158039"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492981" y="3927334"/>
            <a:ext cx="6158039"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492981" y="4779695"/>
            <a:ext cx="6158039"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492981" y="5632056"/>
            <a:ext cx="6158039"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1368592" y="2511293"/>
            <a:ext cx="6406816" cy="523220"/>
          </a:xfrm>
          <a:prstGeom prst="rect">
            <a:avLst/>
          </a:prstGeom>
          <a:noFill/>
        </p:spPr>
        <p:txBody>
          <a:bodyPr wrap="square" rtlCol="0">
            <a:spAutoFit/>
          </a:bodyPr>
          <a:lstStyle/>
          <a:p>
            <a:pPr algn="ctr"/>
            <a:r>
              <a:rPr lang="zh-CN" altLang="en-US" sz="2800" dirty="0"/>
              <a:t>键入</a:t>
            </a:r>
            <a:r>
              <a:rPr lang="zh-CN" altLang="en-US" sz="2800" dirty="0" smtClean="0"/>
              <a:t>这里输入文字键入这里输入文字</a:t>
            </a:r>
            <a:endParaRPr lang="zh-CN" altLang="en-US" sz="2800" dirty="0"/>
          </a:p>
        </p:txBody>
      </p:sp>
      <p:sp>
        <p:nvSpPr>
          <p:cNvPr id="18" name="文本框 17"/>
          <p:cNvSpPr txBox="1"/>
          <p:nvPr/>
        </p:nvSpPr>
        <p:spPr>
          <a:xfrm>
            <a:off x="1368592" y="3363053"/>
            <a:ext cx="6406816" cy="523220"/>
          </a:xfrm>
          <a:prstGeom prst="rect">
            <a:avLst/>
          </a:prstGeom>
          <a:noFill/>
        </p:spPr>
        <p:txBody>
          <a:bodyPr wrap="square" rtlCol="0">
            <a:spAutoFit/>
          </a:bodyPr>
          <a:lstStyle/>
          <a:p>
            <a:pPr algn="ctr"/>
            <a:r>
              <a:rPr lang="zh-CN" altLang="en-US" sz="2800" dirty="0"/>
              <a:t>键入</a:t>
            </a:r>
            <a:r>
              <a:rPr lang="zh-CN" altLang="en-US" sz="2800" dirty="0" smtClean="0"/>
              <a:t>这里输入文字键入这里输入文字</a:t>
            </a:r>
            <a:endParaRPr lang="zh-CN" altLang="en-US" sz="2800" dirty="0"/>
          </a:p>
        </p:txBody>
      </p:sp>
      <p:sp>
        <p:nvSpPr>
          <p:cNvPr id="19" name="文本框 18"/>
          <p:cNvSpPr txBox="1"/>
          <p:nvPr/>
        </p:nvSpPr>
        <p:spPr>
          <a:xfrm>
            <a:off x="1368592" y="4214813"/>
            <a:ext cx="6406816" cy="523220"/>
          </a:xfrm>
          <a:prstGeom prst="rect">
            <a:avLst/>
          </a:prstGeom>
          <a:noFill/>
        </p:spPr>
        <p:txBody>
          <a:bodyPr wrap="square" rtlCol="0">
            <a:spAutoFit/>
          </a:bodyPr>
          <a:lstStyle/>
          <a:p>
            <a:pPr algn="ctr"/>
            <a:r>
              <a:rPr lang="zh-CN" altLang="en-US" sz="2800" dirty="0"/>
              <a:t>键入</a:t>
            </a:r>
            <a:r>
              <a:rPr lang="zh-CN" altLang="en-US" sz="2800" dirty="0" smtClean="0"/>
              <a:t>这里输入文字键入这里输入文字</a:t>
            </a:r>
            <a:endParaRPr lang="zh-CN" altLang="en-US" sz="2800" dirty="0"/>
          </a:p>
        </p:txBody>
      </p:sp>
      <p:sp>
        <p:nvSpPr>
          <p:cNvPr id="20" name="文本框 19"/>
          <p:cNvSpPr txBox="1"/>
          <p:nvPr/>
        </p:nvSpPr>
        <p:spPr>
          <a:xfrm>
            <a:off x="1368592" y="5066572"/>
            <a:ext cx="6406816" cy="523220"/>
          </a:xfrm>
          <a:prstGeom prst="rect">
            <a:avLst/>
          </a:prstGeom>
          <a:noFill/>
        </p:spPr>
        <p:txBody>
          <a:bodyPr wrap="square" rtlCol="0">
            <a:spAutoFit/>
          </a:bodyPr>
          <a:lstStyle/>
          <a:p>
            <a:pPr algn="ctr"/>
            <a:r>
              <a:rPr lang="zh-CN" altLang="en-US" sz="2800" dirty="0"/>
              <a:t>键入</a:t>
            </a:r>
            <a:r>
              <a:rPr lang="zh-CN" altLang="en-US" sz="2800" dirty="0" smtClean="0"/>
              <a:t>这里输入文字键入这里输入文字</a:t>
            </a:r>
            <a:endParaRPr lang="zh-CN" altLang="en-US" sz="2800" dirty="0"/>
          </a:p>
        </p:txBody>
      </p:sp>
      <p:sp>
        <p:nvSpPr>
          <p:cNvPr id="29" name="任意多边形 28"/>
          <p:cNvSpPr/>
          <p:nvPr/>
        </p:nvSpPr>
        <p:spPr>
          <a:xfrm>
            <a:off x="618235" y="1691890"/>
            <a:ext cx="712100" cy="732769"/>
          </a:xfrm>
          <a:custGeom>
            <a:avLst/>
            <a:gdLst>
              <a:gd name="connsiteX0" fmla="*/ 356050 w 712100"/>
              <a:gd name="connsiteY0" fmla="*/ 0 h 732769"/>
              <a:gd name="connsiteX1" fmla="*/ 712100 w 712100"/>
              <a:gd name="connsiteY1" fmla="*/ 356050 h 732769"/>
              <a:gd name="connsiteX2" fmla="*/ 651292 w 712100"/>
              <a:gd name="connsiteY2" fmla="*/ 555121 h 732769"/>
              <a:gd name="connsiteX3" fmla="*/ 612018 w 712100"/>
              <a:gd name="connsiteY3" fmla="*/ 602722 h 732769"/>
              <a:gd name="connsiteX4" fmla="*/ 599092 w 712100"/>
              <a:gd name="connsiteY4" fmla="*/ 732769 h 732769"/>
              <a:gd name="connsiteX5" fmla="*/ 454425 w 712100"/>
              <a:gd name="connsiteY5" fmla="*/ 696604 h 732769"/>
              <a:gd name="connsiteX6" fmla="*/ 427807 w 712100"/>
              <a:gd name="connsiteY6" fmla="*/ 704866 h 732769"/>
              <a:gd name="connsiteX7" fmla="*/ 356050 w 712100"/>
              <a:gd name="connsiteY7" fmla="*/ 712100 h 732769"/>
              <a:gd name="connsiteX8" fmla="*/ 0 w 712100"/>
              <a:gd name="connsiteY8" fmla="*/ 356050 h 732769"/>
              <a:gd name="connsiteX9" fmla="*/ 356050 w 712100"/>
              <a:gd name="connsiteY9" fmla="*/ 0 h 732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2100" h="732769">
                <a:moveTo>
                  <a:pt x="356050" y="0"/>
                </a:moveTo>
                <a:cubicBezTo>
                  <a:pt x="552691" y="0"/>
                  <a:pt x="712100" y="159409"/>
                  <a:pt x="712100" y="356050"/>
                </a:cubicBezTo>
                <a:cubicBezTo>
                  <a:pt x="712100" y="429791"/>
                  <a:pt x="689683" y="498295"/>
                  <a:pt x="651292" y="555121"/>
                </a:cubicBezTo>
                <a:lnTo>
                  <a:pt x="612018" y="602722"/>
                </a:lnTo>
                <a:lnTo>
                  <a:pt x="599092" y="732769"/>
                </a:lnTo>
                <a:lnTo>
                  <a:pt x="454425" y="696604"/>
                </a:lnTo>
                <a:lnTo>
                  <a:pt x="427807" y="704866"/>
                </a:lnTo>
                <a:cubicBezTo>
                  <a:pt x="404629" y="709609"/>
                  <a:pt x="380630" y="712100"/>
                  <a:pt x="356050" y="712100"/>
                </a:cubicBezTo>
                <a:cubicBezTo>
                  <a:pt x="159409" y="712100"/>
                  <a:pt x="0" y="552691"/>
                  <a:pt x="0" y="356050"/>
                </a:cubicBezTo>
                <a:cubicBezTo>
                  <a:pt x="0" y="159409"/>
                  <a:pt x="159409" y="0"/>
                  <a:pt x="356050" y="0"/>
                </a:cubicBezTo>
                <a:close/>
              </a:path>
            </a:pathLst>
          </a:custGeom>
          <a:solidFill>
            <a:srgbClr val="7A4300"/>
          </a:solidFill>
          <a:ln>
            <a:noFill/>
          </a:ln>
          <a:effectLst>
            <a:outerShdw blurRad="50800" dist="38100" dir="2700000" sx="101000" sy="101000" algn="tl" rotWithShape="0">
              <a:schemeClr val="bg1">
                <a:lumMod val="50000"/>
                <a:alpha val="6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800" dirty="0">
              <a:latin typeface="+mn-ea"/>
              <a:cs typeface="+mn-ea"/>
            </a:endParaRPr>
          </a:p>
        </p:txBody>
      </p:sp>
    </p:spTree>
    <p:extLst>
      <p:ext uri="{BB962C8B-B14F-4D97-AF65-F5344CB8AC3E}">
        <p14:creationId xmlns:p14="http://schemas.microsoft.com/office/powerpoint/2010/main" xmlns="" val="38898114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68592" y="2226324"/>
            <a:ext cx="6417796" cy="3433896"/>
          </a:xfrm>
          <a:prstGeom prst="rect">
            <a:avLst/>
          </a:prstGeom>
          <a:solidFill>
            <a:schemeClr val="bg1"/>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useBgFill="1">
        <p:nvSpPr>
          <p:cNvPr id="3" name="矩形 2"/>
          <p:cNvSpPr/>
          <p:nvPr/>
        </p:nvSpPr>
        <p:spPr>
          <a:xfrm>
            <a:off x="647700" y="2226324"/>
            <a:ext cx="7848600" cy="3433896"/>
          </a:xfrm>
          <a:prstGeom prst="rect">
            <a:avLst/>
          </a:prstGeom>
          <a:ln>
            <a:noFill/>
          </a:ln>
          <a:effectLst>
            <a:outerShdw dist="50800" dir="5400000" sx="1000" sy="1000" algn="ctr" rotWithShape="0">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1416434" y="1648007"/>
            <a:ext cx="901700" cy="3170099"/>
          </a:xfrm>
          <a:prstGeom prst="rect">
            <a:avLst/>
          </a:prstGeom>
          <a:noFill/>
        </p:spPr>
        <p:txBody>
          <a:bodyPr wrap="square" rtlCol="0">
            <a:spAutoFit/>
          </a:bodyPr>
          <a:lstStyle/>
          <a:p>
            <a:r>
              <a:rPr lang="zh-CN" altLang="en-US" sz="20000" dirty="0" smtClean="0">
                <a:solidFill>
                  <a:srgbClr val="7A4300"/>
                </a:solidFill>
              </a:rPr>
              <a:t>“</a:t>
            </a:r>
            <a:endParaRPr lang="zh-CN" altLang="en-US" sz="20000" dirty="0">
              <a:solidFill>
                <a:srgbClr val="7A4300"/>
              </a:solidFill>
            </a:endParaRPr>
          </a:p>
        </p:txBody>
      </p:sp>
      <p:sp>
        <p:nvSpPr>
          <p:cNvPr id="5" name="矩形 4"/>
          <p:cNvSpPr/>
          <p:nvPr/>
        </p:nvSpPr>
        <p:spPr>
          <a:xfrm>
            <a:off x="7769264" y="5104175"/>
            <a:ext cx="2749471" cy="3170099"/>
          </a:xfrm>
          <a:prstGeom prst="rect">
            <a:avLst/>
          </a:prstGeom>
        </p:spPr>
        <p:txBody>
          <a:bodyPr wrap="none">
            <a:spAutoFit/>
          </a:bodyPr>
          <a:lstStyle/>
          <a:p>
            <a:r>
              <a:rPr lang="zh-CN" altLang="en-US" sz="20000" dirty="0" smtClean="0">
                <a:solidFill>
                  <a:srgbClr val="7A4300"/>
                </a:solidFill>
              </a:rPr>
              <a:t>”</a:t>
            </a:r>
            <a:endParaRPr lang="zh-CN" altLang="en-US" sz="20000" dirty="0">
              <a:solidFill>
                <a:srgbClr val="7A4300"/>
              </a:solidFill>
            </a:endParaRPr>
          </a:p>
        </p:txBody>
      </p:sp>
      <p:sp>
        <p:nvSpPr>
          <p:cNvPr id="6" name="文本框 5"/>
          <p:cNvSpPr txBox="1"/>
          <p:nvPr/>
        </p:nvSpPr>
        <p:spPr>
          <a:xfrm>
            <a:off x="1368592" y="2604444"/>
            <a:ext cx="6406816" cy="2677656"/>
          </a:xfrm>
          <a:prstGeom prst="rect">
            <a:avLst/>
          </a:prstGeom>
          <a:noFill/>
        </p:spPr>
        <p:txBody>
          <a:bodyPr wrap="square" rtlCol="0">
            <a:spAutoFit/>
          </a:bodyPr>
          <a:lstStyle/>
          <a:p>
            <a:r>
              <a:rPr lang="zh-CN" altLang="en-US" sz="2800" dirty="0"/>
              <a:t>键入</a:t>
            </a:r>
            <a:r>
              <a:rPr lang="zh-CN" altLang="en-US" sz="2800" dirty="0" smtClean="0"/>
              <a:t>这里输入文字键入这里输入文字键入这里输入文字键入这里输入文字键入这里输入文字键入这里输入文字键入这里输入文字键入这里输入文字键入这里输入</a:t>
            </a:r>
            <a:r>
              <a:rPr lang="zh-CN" altLang="en-US" sz="2800" dirty="0"/>
              <a:t>文字键入这里输入文字键入这里输入文字键入这里输入</a:t>
            </a:r>
            <a:r>
              <a:rPr lang="zh-CN" altLang="en-US" sz="2800" dirty="0" smtClean="0"/>
              <a:t>文字</a:t>
            </a:r>
            <a:endParaRPr lang="zh-CN" altLang="en-US" sz="2800" dirty="0"/>
          </a:p>
        </p:txBody>
      </p:sp>
    </p:spTree>
    <p:extLst>
      <p:ext uri="{BB962C8B-B14F-4D97-AF65-F5344CB8AC3E}">
        <p14:creationId xmlns:p14="http://schemas.microsoft.com/office/powerpoint/2010/main" xmlns="" val="35747936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1"/>
          <p:cNvSpPr/>
          <p:nvPr/>
        </p:nvSpPr>
        <p:spPr>
          <a:xfrm>
            <a:off x="1778103" y="2395815"/>
            <a:ext cx="5587794" cy="707886"/>
          </a:xfrm>
          <a:prstGeom prst="rect">
            <a:avLst/>
          </a:prstGeom>
        </p:spPr>
        <p:txBody>
          <a:bodyPr wrap="square">
            <a:spAutoFit/>
          </a:bodyPr>
          <a:lstStyle/>
          <a:p>
            <a:pPr algn="ctr"/>
            <a:r>
              <a:rPr lang="zh-CN" altLang="en-US" sz="4000" dirty="0" smtClean="0">
                <a:solidFill>
                  <a:srgbClr val="1F4E79"/>
                </a:solidFill>
                <a:effectLst>
                  <a:outerShdw blurRad="50800" dist="38100" dir="2700000" algn="tl" rotWithShape="0">
                    <a:prstClr val="black">
                      <a:alpha val="66000"/>
                    </a:prstClr>
                  </a:outerShdw>
                </a:effectLst>
                <a:latin typeface="方正粗宋简体" panose="03000509000000000000" pitchFamily="65" charset="-122"/>
                <a:ea typeface="方正粗宋简体" panose="03000509000000000000" pitchFamily="65" charset="-122"/>
              </a:rPr>
              <a:t>键入此处输入标题</a:t>
            </a:r>
          </a:p>
        </p:txBody>
      </p:sp>
      <p:sp>
        <p:nvSpPr>
          <p:cNvPr id="3" name="圆角矩形 2"/>
          <p:cNvSpPr/>
          <p:nvPr/>
        </p:nvSpPr>
        <p:spPr>
          <a:xfrm>
            <a:off x="3775064" y="496063"/>
            <a:ext cx="1593872" cy="1561162"/>
          </a:xfrm>
          <a:prstGeom prst="roundRect">
            <a:avLst/>
          </a:prstGeom>
          <a:solidFill>
            <a:srgbClr val="1F4E79"/>
          </a:solidFill>
          <a:ln w="38100">
            <a:solidFill>
              <a:schemeClr val="bg1">
                <a:lumMod val="85000"/>
              </a:schemeClr>
            </a:solidFill>
          </a:ln>
          <a:effectLst>
            <a:outerShdw blurRad="50800" dist="38100" dir="2700000" algn="tl" rotWithShape="0">
              <a:schemeClr val="bg1">
                <a:lumMod val="50000"/>
                <a:alpha val="6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0" dirty="0" smtClean="0">
                <a:latin typeface="Broadway" panose="04040905080B02020502" pitchFamily="82" charset="0"/>
              </a:rPr>
              <a:t>4</a:t>
            </a:r>
            <a:endParaRPr lang="zh-CN" altLang="en-US" sz="10000" dirty="0">
              <a:latin typeface="Broadway" panose="04040905080B02020502" pitchFamily="82" charset="0"/>
            </a:endParaRPr>
          </a:p>
        </p:txBody>
      </p:sp>
      <p:sp>
        <p:nvSpPr>
          <p:cNvPr id="5" name="圆角矩形 4"/>
          <p:cNvSpPr/>
          <p:nvPr/>
        </p:nvSpPr>
        <p:spPr>
          <a:xfrm>
            <a:off x="171450" y="114300"/>
            <a:ext cx="8801100" cy="6629400"/>
          </a:xfrm>
          <a:prstGeom prst="roundRect">
            <a:avLst>
              <a:gd name="adj" fmla="val 2874"/>
            </a:avLst>
          </a:prstGeom>
          <a:noFill/>
          <a:ln w="2540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995261" y="3352055"/>
            <a:ext cx="5153478" cy="461665"/>
          </a:xfrm>
          <a:prstGeom prst="rect">
            <a:avLst/>
          </a:prstGeom>
          <a:noFill/>
        </p:spPr>
        <p:txBody>
          <a:bodyPr wrap="square" rtlCol="0">
            <a:spAutoFit/>
          </a:bodyPr>
          <a:lstStyle/>
          <a:p>
            <a:pPr algn="ctr"/>
            <a:r>
              <a:rPr lang="zh-CN" altLang="en-US" sz="2400" dirty="0">
                <a:solidFill>
                  <a:srgbClr val="1F4E79"/>
                </a:solidFill>
              </a:rPr>
              <a:t>键入</a:t>
            </a:r>
            <a:r>
              <a:rPr lang="zh-CN" altLang="en-US" sz="2400" dirty="0" smtClean="0">
                <a:solidFill>
                  <a:srgbClr val="1F4E79"/>
                </a:solidFill>
              </a:rPr>
              <a:t>这里输入描述键入</a:t>
            </a:r>
            <a:r>
              <a:rPr lang="zh-CN" altLang="en-US" sz="2400" dirty="0">
                <a:solidFill>
                  <a:srgbClr val="1F4E79"/>
                </a:solidFill>
              </a:rPr>
              <a:t>这里</a:t>
            </a:r>
            <a:r>
              <a:rPr lang="zh-CN" altLang="en-US" sz="2400" dirty="0" smtClean="0">
                <a:solidFill>
                  <a:srgbClr val="1F4E79"/>
                </a:solidFill>
              </a:rPr>
              <a:t>输入描述</a:t>
            </a:r>
          </a:p>
        </p:txBody>
      </p:sp>
      <p:cxnSp>
        <p:nvCxnSpPr>
          <p:cNvPr id="18" name="直接连接符 17"/>
          <p:cNvCxnSpPr/>
          <p:nvPr/>
        </p:nvCxnSpPr>
        <p:spPr>
          <a:xfrm flipH="1">
            <a:off x="1436739" y="3582888"/>
            <a:ext cx="466725" cy="0"/>
          </a:xfrm>
          <a:prstGeom prst="line">
            <a:avLst/>
          </a:prstGeom>
          <a:ln w="19050">
            <a:solidFill>
              <a:srgbClr val="1F4E79"/>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7240536" y="3582888"/>
            <a:ext cx="466725" cy="0"/>
          </a:xfrm>
          <a:prstGeom prst="line">
            <a:avLst/>
          </a:prstGeom>
          <a:ln w="19050">
            <a:solidFill>
              <a:srgbClr val="1F4E79"/>
            </a:solidFill>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352800" y="4073880"/>
            <a:ext cx="2438400" cy="2438400"/>
          </a:xfrm>
          <a:prstGeom prst="rect">
            <a:avLst/>
          </a:prstGeom>
        </p:spPr>
      </p:pic>
    </p:spTree>
    <p:extLst>
      <p:ext uri="{BB962C8B-B14F-4D97-AF65-F5344CB8AC3E}">
        <p14:creationId xmlns:p14="http://schemas.microsoft.com/office/powerpoint/2010/main" xmlns="" val="12306484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示 1"/>
          <p:cNvGraphicFramePr/>
          <p:nvPr>
            <p:extLst>
              <p:ext uri="{D42A27DB-BD31-4B8C-83A1-F6EECF244321}">
                <p14:modId xmlns:p14="http://schemas.microsoft.com/office/powerpoint/2010/main" xmlns="" val="406009135"/>
              </p:ext>
            </p:extLst>
          </p:nvPr>
        </p:nvGraphicFramePr>
        <p:xfrm>
          <a:off x="1151215" y="1981200"/>
          <a:ext cx="6841570" cy="398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6131033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35167" y="4806669"/>
            <a:ext cx="1267282" cy="1833990"/>
            <a:chOff x="3370941" y="3855025"/>
            <a:chExt cx="1479346" cy="2140886"/>
          </a:xfrm>
        </p:grpSpPr>
        <p:sp>
          <p:nvSpPr>
            <p:cNvPr id="3" name="矩形 2"/>
            <p:cNvSpPr/>
            <p:nvPr/>
          </p:nvSpPr>
          <p:spPr>
            <a:xfrm>
              <a:off x="3947005" y="4080152"/>
              <a:ext cx="294596" cy="280624"/>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造字工房悦黑体验版常规体" pitchFamily="50" charset="-122"/>
              </a:endParaRPr>
            </a:p>
          </p:txBody>
        </p:sp>
        <p:sp>
          <p:nvSpPr>
            <p:cNvPr id="4" name="矩形 3"/>
            <p:cNvSpPr/>
            <p:nvPr/>
          </p:nvSpPr>
          <p:spPr>
            <a:xfrm>
              <a:off x="3633744" y="4182340"/>
              <a:ext cx="475374" cy="475374"/>
            </a:xfrm>
            <a:prstGeom prst="rect">
              <a:avLst/>
            </a:prstGeom>
            <a:solidFill>
              <a:srgbClr val="7A4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造字工房悦黑体验版常规体" pitchFamily="50" charset="-122"/>
              </a:endParaRPr>
            </a:p>
          </p:txBody>
        </p:sp>
        <p:sp>
          <p:nvSpPr>
            <p:cNvPr id="5" name="矩形 4"/>
            <p:cNvSpPr/>
            <p:nvPr/>
          </p:nvSpPr>
          <p:spPr>
            <a:xfrm>
              <a:off x="4139157" y="4628901"/>
              <a:ext cx="711130" cy="711130"/>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造字工房悦黑体验版常规体" pitchFamily="50" charset="-122"/>
              </a:endParaRPr>
            </a:p>
          </p:txBody>
        </p:sp>
        <p:sp>
          <p:nvSpPr>
            <p:cNvPr id="6" name="矩形 5"/>
            <p:cNvSpPr/>
            <p:nvPr/>
          </p:nvSpPr>
          <p:spPr>
            <a:xfrm flipH="1">
              <a:off x="4375679" y="3855025"/>
              <a:ext cx="358366" cy="342810"/>
            </a:xfrm>
            <a:prstGeom prst="rect">
              <a:avLst/>
            </a:prstGeom>
            <a:solidFill>
              <a:srgbClr val="7A4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造字工房悦黑体验版常规体" pitchFamily="50" charset="-122"/>
              </a:endParaRPr>
            </a:p>
          </p:txBody>
        </p:sp>
        <p:sp>
          <p:nvSpPr>
            <p:cNvPr id="7" name="矩形 6"/>
            <p:cNvSpPr/>
            <p:nvPr/>
          </p:nvSpPr>
          <p:spPr>
            <a:xfrm>
              <a:off x="3370941" y="4843783"/>
              <a:ext cx="1152128" cy="1152128"/>
            </a:xfrm>
            <a:prstGeom prst="rect">
              <a:avLst/>
            </a:prstGeom>
            <a:solidFill>
              <a:srgbClr val="7A4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dirty="0" smtClean="0">
                  <a:latin typeface="+mn-ea"/>
                </a:rPr>
                <a:t>?</a:t>
              </a:r>
              <a:endParaRPr lang="zh-CN" altLang="en-US" sz="5400" dirty="0">
                <a:latin typeface="+mn-ea"/>
              </a:endParaRPr>
            </a:p>
          </p:txBody>
        </p:sp>
      </p:grpSp>
      <p:sp>
        <p:nvSpPr>
          <p:cNvPr id="8" name="任意多边形 7"/>
          <p:cNvSpPr/>
          <p:nvPr/>
        </p:nvSpPr>
        <p:spPr bwMode="auto">
          <a:xfrm>
            <a:off x="2353642" y="1853003"/>
            <a:ext cx="559856" cy="562842"/>
          </a:xfrm>
          <a:custGeom>
            <a:avLst/>
            <a:gdLst>
              <a:gd name="connsiteX0" fmla="*/ 1244600 w 2459296"/>
              <a:gd name="connsiteY0" fmla="*/ 0 h 2472412"/>
              <a:gd name="connsiteX1" fmla="*/ 2433246 w 2459296"/>
              <a:gd name="connsiteY1" fmla="*/ 874494 h 2472412"/>
              <a:gd name="connsiteX2" fmla="*/ 2459296 w 2459296"/>
              <a:gd name="connsiteY2" fmla="*/ 975807 h 2472412"/>
              <a:gd name="connsiteX3" fmla="*/ 1049450 w 2459296"/>
              <a:gd name="connsiteY3" fmla="*/ 2472412 h 2472412"/>
              <a:gd name="connsiteX4" fmla="*/ 993770 w 2459296"/>
              <a:gd name="connsiteY4" fmla="*/ 2463914 h 2472412"/>
              <a:gd name="connsiteX5" fmla="*/ 0 w 2459296"/>
              <a:gd name="connsiteY5" fmla="*/ 1244600 h 2472412"/>
              <a:gd name="connsiteX6" fmla="*/ 1244600 w 2459296"/>
              <a:gd name="connsiteY6" fmla="*/ 0 h 2472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59296" h="2472412">
                <a:moveTo>
                  <a:pt x="1244600" y="0"/>
                </a:moveTo>
                <a:cubicBezTo>
                  <a:pt x="1803092" y="0"/>
                  <a:pt x="2275665" y="367856"/>
                  <a:pt x="2433246" y="874494"/>
                </a:cubicBezTo>
                <a:lnTo>
                  <a:pt x="2459296" y="975807"/>
                </a:lnTo>
                <a:lnTo>
                  <a:pt x="1049450" y="2472412"/>
                </a:lnTo>
                <a:lnTo>
                  <a:pt x="993770" y="2463914"/>
                </a:lnTo>
                <a:cubicBezTo>
                  <a:pt x="426626" y="2347860"/>
                  <a:pt x="0" y="1846053"/>
                  <a:pt x="0" y="1244600"/>
                </a:cubicBezTo>
                <a:cubicBezTo>
                  <a:pt x="0" y="557226"/>
                  <a:pt x="557226" y="0"/>
                  <a:pt x="1244600" y="0"/>
                </a:cubicBezTo>
                <a:close/>
              </a:path>
            </a:pathLst>
          </a:custGeom>
          <a:noFill/>
          <a:ln w="50800" cap="flat" cmpd="sng" algn="ctr">
            <a:solidFill>
              <a:srgbClr val="7A4300"/>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r>
              <a:rPr kumimoji="0" lang="en-US" altLang="zh-CN" sz="2800" b="0" i="0" u="none" strike="noStrike" cap="none" normalizeH="0" baseline="0" dirty="0" smtClean="0">
                <a:ln>
                  <a:noFill/>
                </a:ln>
                <a:solidFill>
                  <a:srgbClr val="7A4300"/>
                </a:solidFill>
                <a:effectLst/>
                <a:latin typeface="+mn-ea"/>
              </a:rPr>
              <a:t>1</a:t>
            </a:r>
            <a:endParaRPr kumimoji="0" lang="zh-CN" altLang="en-US" sz="2800" b="0" i="0" u="none" strike="noStrike" cap="none" normalizeH="0" baseline="0" dirty="0" smtClean="0">
              <a:ln>
                <a:noFill/>
              </a:ln>
              <a:solidFill>
                <a:srgbClr val="7A4300"/>
              </a:solidFill>
              <a:effectLst/>
              <a:latin typeface="+mn-ea"/>
            </a:endParaRPr>
          </a:p>
        </p:txBody>
      </p:sp>
      <p:sp>
        <p:nvSpPr>
          <p:cNvPr id="9" name="任意多边形 8"/>
          <p:cNvSpPr/>
          <p:nvPr/>
        </p:nvSpPr>
        <p:spPr bwMode="auto">
          <a:xfrm>
            <a:off x="2353642" y="3060429"/>
            <a:ext cx="559856" cy="562842"/>
          </a:xfrm>
          <a:custGeom>
            <a:avLst/>
            <a:gdLst>
              <a:gd name="connsiteX0" fmla="*/ 1244600 w 2459296"/>
              <a:gd name="connsiteY0" fmla="*/ 0 h 2472412"/>
              <a:gd name="connsiteX1" fmla="*/ 2433246 w 2459296"/>
              <a:gd name="connsiteY1" fmla="*/ 874494 h 2472412"/>
              <a:gd name="connsiteX2" fmla="*/ 2459296 w 2459296"/>
              <a:gd name="connsiteY2" fmla="*/ 975807 h 2472412"/>
              <a:gd name="connsiteX3" fmla="*/ 1049450 w 2459296"/>
              <a:gd name="connsiteY3" fmla="*/ 2472412 h 2472412"/>
              <a:gd name="connsiteX4" fmla="*/ 993770 w 2459296"/>
              <a:gd name="connsiteY4" fmla="*/ 2463914 h 2472412"/>
              <a:gd name="connsiteX5" fmla="*/ 0 w 2459296"/>
              <a:gd name="connsiteY5" fmla="*/ 1244600 h 2472412"/>
              <a:gd name="connsiteX6" fmla="*/ 1244600 w 2459296"/>
              <a:gd name="connsiteY6" fmla="*/ 0 h 2472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59296" h="2472412">
                <a:moveTo>
                  <a:pt x="1244600" y="0"/>
                </a:moveTo>
                <a:cubicBezTo>
                  <a:pt x="1803092" y="0"/>
                  <a:pt x="2275665" y="367856"/>
                  <a:pt x="2433246" y="874494"/>
                </a:cubicBezTo>
                <a:lnTo>
                  <a:pt x="2459296" y="975807"/>
                </a:lnTo>
                <a:lnTo>
                  <a:pt x="1049450" y="2472412"/>
                </a:lnTo>
                <a:lnTo>
                  <a:pt x="993770" y="2463914"/>
                </a:lnTo>
                <a:cubicBezTo>
                  <a:pt x="426626" y="2347860"/>
                  <a:pt x="0" y="1846053"/>
                  <a:pt x="0" y="1244600"/>
                </a:cubicBezTo>
                <a:cubicBezTo>
                  <a:pt x="0" y="557226"/>
                  <a:pt x="557226" y="0"/>
                  <a:pt x="1244600" y="0"/>
                </a:cubicBezTo>
                <a:close/>
              </a:path>
            </a:pathLst>
          </a:custGeom>
          <a:noFill/>
          <a:ln w="50800" cap="flat" cmpd="sng" algn="ctr">
            <a:solidFill>
              <a:srgbClr val="7A4300"/>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r>
              <a:rPr kumimoji="0" lang="en-US" altLang="zh-CN" sz="2800" b="0" i="0" u="none" strike="noStrike" cap="none" normalizeH="0" baseline="0" dirty="0" smtClean="0">
                <a:ln>
                  <a:noFill/>
                </a:ln>
                <a:solidFill>
                  <a:srgbClr val="7A4300"/>
                </a:solidFill>
                <a:effectLst/>
                <a:latin typeface="+mn-ea"/>
              </a:rPr>
              <a:t>2</a:t>
            </a:r>
            <a:endParaRPr kumimoji="0" lang="zh-CN" altLang="en-US" sz="2800" b="0" i="0" u="none" strike="noStrike" cap="none" normalizeH="0" baseline="0" dirty="0" smtClean="0">
              <a:ln>
                <a:noFill/>
              </a:ln>
              <a:solidFill>
                <a:srgbClr val="7A4300"/>
              </a:solidFill>
              <a:effectLst/>
              <a:latin typeface="+mn-ea"/>
            </a:endParaRPr>
          </a:p>
        </p:txBody>
      </p:sp>
      <p:sp>
        <p:nvSpPr>
          <p:cNvPr id="10" name="任意多边形 9"/>
          <p:cNvSpPr/>
          <p:nvPr/>
        </p:nvSpPr>
        <p:spPr bwMode="auto">
          <a:xfrm>
            <a:off x="2353642" y="4267855"/>
            <a:ext cx="559856" cy="562842"/>
          </a:xfrm>
          <a:custGeom>
            <a:avLst/>
            <a:gdLst>
              <a:gd name="connsiteX0" fmla="*/ 1244600 w 2459296"/>
              <a:gd name="connsiteY0" fmla="*/ 0 h 2472412"/>
              <a:gd name="connsiteX1" fmla="*/ 2433246 w 2459296"/>
              <a:gd name="connsiteY1" fmla="*/ 874494 h 2472412"/>
              <a:gd name="connsiteX2" fmla="*/ 2459296 w 2459296"/>
              <a:gd name="connsiteY2" fmla="*/ 975807 h 2472412"/>
              <a:gd name="connsiteX3" fmla="*/ 1049450 w 2459296"/>
              <a:gd name="connsiteY3" fmla="*/ 2472412 h 2472412"/>
              <a:gd name="connsiteX4" fmla="*/ 993770 w 2459296"/>
              <a:gd name="connsiteY4" fmla="*/ 2463914 h 2472412"/>
              <a:gd name="connsiteX5" fmla="*/ 0 w 2459296"/>
              <a:gd name="connsiteY5" fmla="*/ 1244600 h 2472412"/>
              <a:gd name="connsiteX6" fmla="*/ 1244600 w 2459296"/>
              <a:gd name="connsiteY6" fmla="*/ 0 h 2472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59296" h="2472412">
                <a:moveTo>
                  <a:pt x="1244600" y="0"/>
                </a:moveTo>
                <a:cubicBezTo>
                  <a:pt x="1803092" y="0"/>
                  <a:pt x="2275665" y="367856"/>
                  <a:pt x="2433246" y="874494"/>
                </a:cubicBezTo>
                <a:lnTo>
                  <a:pt x="2459296" y="975807"/>
                </a:lnTo>
                <a:lnTo>
                  <a:pt x="1049450" y="2472412"/>
                </a:lnTo>
                <a:lnTo>
                  <a:pt x="993770" y="2463914"/>
                </a:lnTo>
                <a:cubicBezTo>
                  <a:pt x="426626" y="2347860"/>
                  <a:pt x="0" y="1846053"/>
                  <a:pt x="0" y="1244600"/>
                </a:cubicBezTo>
                <a:cubicBezTo>
                  <a:pt x="0" y="557226"/>
                  <a:pt x="557226" y="0"/>
                  <a:pt x="1244600" y="0"/>
                </a:cubicBezTo>
                <a:close/>
              </a:path>
            </a:pathLst>
          </a:custGeom>
          <a:noFill/>
          <a:ln w="50800" cap="flat" cmpd="sng" algn="ctr">
            <a:solidFill>
              <a:srgbClr val="7A4300"/>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r>
              <a:rPr kumimoji="0" lang="en-US" altLang="zh-CN" sz="2800" b="0" i="0" u="none" strike="noStrike" cap="none" normalizeH="0" baseline="0" dirty="0" smtClean="0">
                <a:ln>
                  <a:noFill/>
                </a:ln>
                <a:solidFill>
                  <a:srgbClr val="7A4300"/>
                </a:solidFill>
                <a:effectLst/>
                <a:latin typeface="+mn-ea"/>
              </a:rPr>
              <a:t>3</a:t>
            </a:r>
            <a:endParaRPr kumimoji="0" lang="zh-CN" altLang="en-US" sz="2800" b="0" i="0" u="none" strike="noStrike" cap="none" normalizeH="0" baseline="0" dirty="0" smtClean="0">
              <a:ln>
                <a:noFill/>
              </a:ln>
              <a:solidFill>
                <a:srgbClr val="7A4300"/>
              </a:solidFill>
              <a:effectLst/>
              <a:latin typeface="+mn-ea"/>
            </a:endParaRPr>
          </a:p>
        </p:txBody>
      </p:sp>
      <p:sp>
        <p:nvSpPr>
          <p:cNvPr id="11" name="文本框 10"/>
          <p:cNvSpPr txBox="1"/>
          <p:nvPr/>
        </p:nvSpPr>
        <p:spPr>
          <a:xfrm>
            <a:off x="3382471" y="1718925"/>
            <a:ext cx="5113828" cy="830997"/>
          </a:xfrm>
          <a:prstGeom prst="rect">
            <a:avLst/>
          </a:prstGeom>
          <a:noFill/>
        </p:spPr>
        <p:txBody>
          <a:bodyPr wrap="square" rtlCol="0">
            <a:spAutoFit/>
          </a:bodyPr>
          <a:lstStyle/>
          <a:p>
            <a:pPr>
              <a:buClr>
                <a:srgbClr val="1F4E79"/>
              </a:buClr>
            </a:pPr>
            <a:r>
              <a:rPr lang="zh-CN" altLang="en-US" sz="2400" dirty="0"/>
              <a:t>键入</a:t>
            </a:r>
            <a:r>
              <a:rPr lang="zh-CN" altLang="en-US" sz="2400" dirty="0" smtClean="0"/>
              <a:t>这里输入文字键入这里输入文字键入这里输入</a:t>
            </a:r>
            <a:r>
              <a:rPr lang="zh-CN" altLang="en-US" sz="2400" dirty="0"/>
              <a:t>文字键入这里输入</a:t>
            </a:r>
            <a:r>
              <a:rPr lang="zh-CN" altLang="en-US" sz="2400" dirty="0" smtClean="0"/>
              <a:t>文字</a:t>
            </a:r>
          </a:p>
        </p:txBody>
      </p:sp>
      <p:sp>
        <p:nvSpPr>
          <p:cNvPr id="12" name="文本框 11"/>
          <p:cNvSpPr txBox="1"/>
          <p:nvPr/>
        </p:nvSpPr>
        <p:spPr>
          <a:xfrm>
            <a:off x="3382471" y="2926351"/>
            <a:ext cx="5113828" cy="830997"/>
          </a:xfrm>
          <a:prstGeom prst="rect">
            <a:avLst/>
          </a:prstGeom>
          <a:noFill/>
        </p:spPr>
        <p:txBody>
          <a:bodyPr wrap="square" rtlCol="0">
            <a:spAutoFit/>
          </a:bodyPr>
          <a:lstStyle/>
          <a:p>
            <a:pPr>
              <a:buClr>
                <a:srgbClr val="1F4E79"/>
              </a:buClr>
            </a:pPr>
            <a:r>
              <a:rPr lang="zh-CN" altLang="en-US" sz="2400" dirty="0"/>
              <a:t>键入</a:t>
            </a:r>
            <a:r>
              <a:rPr lang="zh-CN" altLang="en-US" sz="2400" dirty="0" smtClean="0"/>
              <a:t>这里输入文字键入这里输入文字键入这里输入</a:t>
            </a:r>
            <a:r>
              <a:rPr lang="zh-CN" altLang="en-US" sz="2400" dirty="0"/>
              <a:t>文字键入这里输入</a:t>
            </a:r>
            <a:r>
              <a:rPr lang="zh-CN" altLang="en-US" sz="2400" dirty="0" smtClean="0"/>
              <a:t>文字</a:t>
            </a:r>
          </a:p>
        </p:txBody>
      </p:sp>
      <p:sp>
        <p:nvSpPr>
          <p:cNvPr id="13" name="文本框 12"/>
          <p:cNvSpPr txBox="1"/>
          <p:nvPr/>
        </p:nvSpPr>
        <p:spPr>
          <a:xfrm>
            <a:off x="3382471" y="4133778"/>
            <a:ext cx="5113828" cy="830997"/>
          </a:xfrm>
          <a:prstGeom prst="rect">
            <a:avLst/>
          </a:prstGeom>
          <a:noFill/>
        </p:spPr>
        <p:txBody>
          <a:bodyPr wrap="square" rtlCol="0">
            <a:spAutoFit/>
          </a:bodyPr>
          <a:lstStyle/>
          <a:p>
            <a:pPr>
              <a:buClr>
                <a:srgbClr val="1F4E79"/>
              </a:buClr>
            </a:pPr>
            <a:r>
              <a:rPr lang="zh-CN" altLang="en-US" sz="2400" dirty="0"/>
              <a:t>键入</a:t>
            </a:r>
            <a:r>
              <a:rPr lang="zh-CN" altLang="en-US" sz="2400" dirty="0" smtClean="0"/>
              <a:t>这里输入文字键入这里输入文字键入这里输入</a:t>
            </a:r>
            <a:r>
              <a:rPr lang="zh-CN" altLang="en-US" sz="2400" dirty="0"/>
              <a:t>文字键入这里输入</a:t>
            </a:r>
            <a:r>
              <a:rPr lang="zh-CN" altLang="en-US" sz="2400" dirty="0" smtClean="0"/>
              <a:t>文字</a:t>
            </a:r>
          </a:p>
        </p:txBody>
      </p:sp>
      <p:sp>
        <p:nvSpPr>
          <p:cNvPr id="14" name="任意多边形 13"/>
          <p:cNvSpPr/>
          <p:nvPr/>
        </p:nvSpPr>
        <p:spPr bwMode="auto">
          <a:xfrm>
            <a:off x="2353642" y="5475281"/>
            <a:ext cx="559856" cy="562842"/>
          </a:xfrm>
          <a:custGeom>
            <a:avLst/>
            <a:gdLst>
              <a:gd name="connsiteX0" fmla="*/ 1244600 w 2459296"/>
              <a:gd name="connsiteY0" fmla="*/ 0 h 2472412"/>
              <a:gd name="connsiteX1" fmla="*/ 2433246 w 2459296"/>
              <a:gd name="connsiteY1" fmla="*/ 874494 h 2472412"/>
              <a:gd name="connsiteX2" fmla="*/ 2459296 w 2459296"/>
              <a:gd name="connsiteY2" fmla="*/ 975807 h 2472412"/>
              <a:gd name="connsiteX3" fmla="*/ 1049450 w 2459296"/>
              <a:gd name="connsiteY3" fmla="*/ 2472412 h 2472412"/>
              <a:gd name="connsiteX4" fmla="*/ 993770 w 2459296"/>
              <a:gd name="connsiteY4" fmla="*/ 2463914 h 2472412"/>
              <a:gd name="connsiteX5" fmla="*/ 0 w 2459296"/>
              <a:gd name="connsiteY5" fmla="*/ 1244600 h 2472412"/>
              <a:gd name="connsiteX6" fmla="*/ 1244600 w 2459296"/>
              <a:gd name="connsiteY6" fmla="*/ 0 h 2472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59296" h="2472412">
                <a:moveTo>
                  <a:pt x="1244600" y="0"/>
                </a:moveTo>
                <a:cubicBezTo>
                  <a:pt x="1803092" y="0"/>
                  <a:pt x="2275665" y="367856"/>
                  <a:pt x="2433246" y="874494"/>
                </a:cubicBezTo>
                <a:lnTo>
                  <a:pt x="2459296" y="975807"/>
                </a:lnTo>
                <a:lnTo>
                  <a:pt x="1049450" y="2472412"/>
                </a:lnTo>
                <a:lnTo>
                  <a:pt x="993770" y="2463914"/>
                </a:lnTo>
                <a:cubicBezTo>
                  <a:pt x="426626" y="2347860"/>
                  <a:pt x="0" y="1846053"/>
                  <a:pt x="0" y="1244600"/>
                </a:cubicBezTo>
                <a:cubicBezTo>
                  <a:pt x="0" y="557226"/>
                  <a:pt x="557226" y="0"/>
                  <a:pt x="1244600" y="0"/>
                </a:cubicBezTo>
                <a:close/>
              </a:path>
            </a:pathLst>
          </a:custGeom>
          <a:noFill/>
          <a:ln w="50800" cap="flat" cmpd="sng" algn="ctr">
            <a:solidFill>
              <a:srgbClr val="7A4300"/>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79200" tIns="39600" rIns="79200" bIns="39600" numCol="1" rtlCol="0" anchor="ctr" anchorCtr="0" compatLnSpc="1">
            <a:prstTxWarp prst="textNoShape">
              <a:avLst/>
            </a:prstTxWarp>
            <a:noAutofit/>
          </a:bodyPr>
          <a:lstStyle/>
          <a:p>
            <a:pPr marL="0" marR="0" indent="0" algn="ctr" defTabSz="801688" rtl="0" eaLnBrk="1" fontAlgn="base" latinLnBrk="0" hangingPunct="1">
              <a:lnSpc>
                <a:spcPct val="100000"/>
              </a:lnSpc>
              <a:spcBef>
                <a:spcPct val="0"/>
              </a:spcBef>
              <a:spcAft>
                <a:spcPct val="0"/>
              </a:spcAft>
              <a:buClrTx/>
              <a:buSzTx/>
              <a:buFontTx/>
              <a:buNone/>
              <a:tabLst/>
            </a:pPr>
            <a:r>
              <a:rPr kumimoji="0" lang="en-US" altLang="zh-CN" sz="2800" b="0" i="0" u="none" strike="noStrike" cap="none" normalizeH="0" baseline="0" dirty="0" smtClean="0">
                <a:ln>
                  <a:noFill/>
                </a:ln>
                <a:solidFill>
                  <a:srgbClr val="7A4300"/>
                </a:solidFill>
                <a:effectLst/>
                <a:latin typeface="+mn-ea"/>
              </a:rPr>
              <a:t>4</a:t>
            </a:r>
            <a:endParaRPr kumimoji="0" lang="zh-CN" altLang="en-US" sz="2800" b="0" i="0" u="none" strike="noStrike" cap="none" normalizeH="0" baseline="0" dirty="0" smtClean="0">
              <a:ln>
                <a:noFill/>
              </a:ln>
              <a:solidFill>
                <a:srgbClr val="7A4300"/>
              </a:solidFill>
              <a:effectLst/>
              <a:latin typeface="+mn-ea"/>
            </a:endParaRPr>
          </a:p>
        </p:txBody>
      </p:sp>
      <p:sp>
        <p:nvSpPr>
          <p:cNvPr id="15" name="文本框 14"/>
          <p:cNvSpPr txBox="1"/>
          <p:nvPr/>
        </p:nvSpPr>
        <p:spPr>
          <a:xfrm>
            <a:off x="3382471" y="5341203"/>
            <a:ext cx="5113828" cy="830997"/>
          </a:xfrm>
          <a:prstGeom prst="rect">
            <a:avLst/>
          </a:prstGeom>
          <a:noFill/>
        </p:spPr>
        <p:txBody>
          <a:bodyPr wrap="square" rtlCol="0">
            <a:spAutoFit/>
          </a:bodyPr>
          <a:lstStyle/>
          <a:p>
            <a:pPr>
              <a:buClr>
                <a:srgbClr val="1F4E79"/>
              </a:buClr>
            </a:pPr>
            <a:r>
              <a:rPr lang="zh-CN" altLang="en-US" sz="2400" dirty="0"/>
              <a:t>键入</a:t>
            </a:r>
            <a:r>
              <a:rPr lang="zh-CN" altLang="en-US" sz="2400" dirty="0" smtClean="0"/>
              <a:t>这里输入文字键入这里输入文字键入这里输入</a:t>
            </a:r>
            <a:r>
              <a:rPr lang="zh-CN" altLang="en-US" sz="2400" dirty="0"/>
              <a:t>文字键入这里输入</a:t>
            </a:r>
            <a:r>
              <a:rPr lang="zh-CN" altLang="en-US" sz="2400" dirty="0" smtClean="0"/>
              <a:t>文字</a:t>
            </a:r>
          </a:p>
        </p:txBody>
      </p:sp>
      <p:cxnSp>
        <p:nvCxnSpPr>
          <p:cNvPr id="17" name="直接连接符 16"/>
          <p:cNvCxnSpPr/>
          <p:nvPr/>
        </p:nvCxnSpPr>
        <p:spPr>
          <a:xfrm>
            <a:off x="3463391" y="2738136"/>
            <a:ext cx="5032908" cy="0"/>
          </a:xfrm>
          <a:prstGeom prst="line">
            <a:avLst/>
          </a:prstGeom>
          <a:ln w="19050">
            <a:solidFill>
              <a:srgbClr val="7A4300"/>
            </a:solidFill>
            <a:prstDash val="sysDash"/>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3463391" y="3945563"/>
            <a:ext cx="5032908" cy="0"/>
          </a:xfrm>
          <a:prstGeom prst="line">
            <a:avLst/>
          </a:prstGeom>
          <a:ln w="19050">
            <a:solidFill>
              <a:srgbClr val="7A4300"/>
            </a:solidFill>
            <a:prstDash val="sys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463391" y="5152990"/>
            <a:ext cx="5032908" cy="0"/>
          </a:xfrm>
          <a:prstGeom prst="line">
            <a:avLst/>
          </a:prstGeom>
          <a:ln w="19050">
            <a:solidFill>
              <a:srgbClr val="7A4300"/>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42365361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3333749" y="1028700"/>
            <a:ext cx="2476502" cy="527622"/>
          </a:xfrm>
          <a:custGeom>
            <a:avLst/>
            <a:gdLst>
              <a:gd name="connsiteX0" fmla="*/ 3560856 w 3560857"/>
              <a:gd name="connsiteY0" fmla="*/ 0 h 758644"/>
              <a:gd name="connsiteX1" fmla="*/ 3560857 w 3560857"/>
              <a:gd name="connsiteY1" fmla="*/ 0 h 758644"/>
              <a:gd name="connsiteX2" fmla="*/ 3560857 w 3560857"/>
              <a:gd name="connsiteY2" fmla="*/ 758644 h 758644"/>
              <a:gd name="connsiteX3" fmla="*/ 3560856 w 3560857"/>
              <a:gd name="connsiteY3" fmla="*/ 758644 h 758644"/>
              <a:gd name="connsiteX4" fmla="*/ 1 w 3560857"/>
              <a:gd name="connsiteY4" fmla="*/ 0 h 758644"/>
              <a:gd name="connsiteX5" fmla="*/ 1758958 w 3560857"/>
              <a:gd name="connsiteY5" fmla="*/ 0 h 758644"/>
              <a:gd name="connsiteX6" fmla="*/ 1801899 w 3560857"/>
              <a:gd name="connsiteY6" fmla="*/ 0 h 758644"/>
              <a:gd name="connsiteX7" fmla="*/ 3560856 w 3560857"/>
              <a:gd name="connsiteY7" fmla="*/ 0 h 758644"/>
              <a:gd name="connsiteX8" fmla="*/ 3292663 w 3560857"/>
              <a:gd name="connsiteY8" fmla="*/ 379322 h 758644"/>
              <a:gd name="connsiteX9" fmla="*/ 3560856 w 3560857"/>
              <a:gd name="connsiteY9" fmla="*/ 758644 h 758644"/>
              <a:gd name="connsiteX10" fmla="*/ 1801899 w 3560857"/>
              <a:gd name="connsiteY10" fmla="*/ 758644 h 758644"/>
              <a:gd name="connsiteX11" fmla="*/ 1758958 w 3560857"/>
              <a:gd name="connsiteY11" fmla="*/ 758644 h 758644"/>
              <a:gd name="connsiteX12" fmla="*/ 1 w 3560857"/>
              <a:gd name="connsiteY12" fmla="*/ 758644 h 758644"/>
              <a:gd name="connsiteX13" fmla="*/ 268195 w 3560857"/>
              <a:gd name="connsiteY13" fmla="*/ 379322 h 758644"/>
              <a:gd name="connsiteX14" fmla="*/ 0 w 3560857"/>
              <a:gd name="connsiteY14" fmla="*/ 0 h 758644"/>
              <a:gd name="connsiteX15" fmla="*/ 1 w 3560857"/>
              <a:gd name="connsiteY15" fmla="*/ 0 h 758644"/>
              <a:gd name="connsiteX16" fmla="*/ 1 w 3560857"/>
              <a:gd name="connsiteY16" fmla="*/ 758644 h 758644"/>
              <a:gd name="connsiteX17" fmla="*/ 0 w 3560857"/>
              <a:gd name="connsiteY17" fmla="*/ 758644 h 758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60857" h="758644">
                <a:moveTo>
                  <a:pt x="3560856" y="0"/>
                </a:moveTo>
                <a:lnTo>
                  <a:pt x="3560857" y="0"/>
                </a:lnTo>
                <a:lnTo>
                  <a:pt x="3560857" y="758644"/>
                </a:lnTo>
                <a:lnTo>
                  <a:pt x="3560856" y="758644"/>
                </a:lnTo>
                <a:close/>
                <a:moveTo>
                  <a:pt x="1" y="0"/>
                </a:moveTo>
                <a:lnTo>
                  <a:pt x="1758958" y="0"/>
                </a:lnTo>
                <a:lnTo>
                  <a:pt x="1801899" y="0"/>
                </a:lnTo>
                <a:lnTo>
                  <a:pt x="3560856" y="0"/>
                </a:lnTo>
                <a:lnTo>
                  <a:pt x="3292663" y="379322"/>
                </a:lnTo>
                <a:lnTo>
                  <a:pt x="3560856" y="758644"/>
                </a:lnTo>
                <a:lnTo>
                  <a:pt x="1801899" y="758644"/>
                </a:lnTo>
                <a:lnTo>
                  <a:pt x="1758958" y="758644"/>
                </a:lnTo>
                <a:lnTo>
                  <a:pt x="1" y="758644"/>
                </a:lnTo>
                <a:lnTo>
                  <a:pt x="268195" y="379322"/>
                </a:lnTo>
                <a:close/>
                <a:moveTo>
                  <a:pt x="0" y="0"/>
                </a:moveTo>
                <a:lnTo>
                  <a:pt x="1" y="0"/>
                </a:lnTo>
                <a:lnTo>
                  <a:pt x="1" y="758644"/>
                </a:lnTo>
                <a:lnTo>
                  <a:pt x="0" y="758644"/>
                </a:lnTo>
                <a:close/>
              </a:path>
            </a:pathLst>
          </a:custGeom>
          <a:solidFill>
            <a:srgbClr val="7A4300"/>
          </a:solidFill>
          <a:ln>
            <a:noFill/>
          </a:ln>
          <a:effectLst>
            <a:outerShdw blurRad="50800" dist="38100" dir="2700000" sx="101000" sy="101000" algn="tl" rotWithShape="0">
              <a:schemeClr val="bg1">
                <a:lumMod val="50000"/>
                <a:alpha val="6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2800" dirty="0" smtClean="0">
                <a:latin typeface="+mn-ea"/>
                <a:cs typeface="+mn-ea"/>
                <a:sym typeface="+mn-lt"/>
              </a:rPr>
              <a:t>分析一</a:t>
            </a:r>
            <a:endParaRPr lang="zh-CN" altLang="en-US" sz="2800" dirty="0">
              <a:latin typeface="+mn-ea"/>
              <a:cs typeface="+mn-ea"/>
              <a:sym typeface="+mn-lt"/>
            </a:endParaRPr>
          </a:p>
        </p:txBody>
      </p:sp>
      <p:cxnSp>
        <p:nvCxnSpPr>
          <p:cNvPr id="4" name="直接连接符 3"/>
          <p:cNvCxnSpPr/>
          <p:nvPr/>
        </p:nvCxnSpPr>
        <p:spPr>
          <a:xfrm flipH="1">
            <a:off x="2714877" y="1295400"/>
            <a:ext cx="404602" cy="0"/>
          </a:xfrm>
          <a:prstGeom prst="line">
            <a:avLst/>
          </a:prstGeom>
          <a:ln w="19050">
            <a:solidFill>
              <a:srgbClr val="7A4300"/>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6024520" y="1295400"/>
            <a:ext cx="404602" cy="0"/>
          </a:xfrm>
          <a:prstGeom prst="line">
            <a:avLst/>
          </a:prstGeom>
          <a:ln w="19050">
            <a:solidFill>
              <a:srgbClr val="7A43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647700" y="2301888"/>
            <a:ext cx="7848600" cy="3170099"/>
          </a:xfrm>
          <a:prstGeom prst="rect">
            <a:avLst/>
          </a:prstGeom>
          <a:noFill/>
        </p:spPr>
        <p:txBody>
          <a:bodyPr wrap="square" rtlCol="0">
            <a:spAutoFit/>
          </a:bodyPr>
          <a:lstStyle/>
          <a:p>
            <a:pPr marL="457200" indent="-457200">
              <a:buClr>
                <a:srgbClr val="1F4E79"/>
              </a:buClr>
              <a:buFont typeface="Wingdings" panose="05000000000000000000" pitchFamily="2" charset="2"/>
              <a:buChar char="v"/>
            </a:pPr>
            <a:r>
              <a:rPr lang="zh-CN" altLang="en-US" sz="3200" b="1" dirty="0" smtClean="0"/>
              <a:t>键入这里输入</a:t>
            </a:r>
            <a:r>
              <a:rPr lang="zh-CN" altLang="en-US" sz="3200" b="1" dirty="0"/>
              <a:t>一级</a:t>
            </a:r>
            <a:r>
              <a:rPr lang="zh-CN" altLang="en-US" sz="3200" b="1" dirty="0" smtClean="0"/>
              <a:t>标题</a:t>
            </a:r>
            <a:endParaRPr lang="en-US" altLang="zh-CN" sz="3200" b="1" dirty="0" smtClean="0"/>
          </a:p>
          <a:p>
            <a:pPr marL="914400" indent="-457200">
              <a:buClr>
                <a:srgbClr val="1F4E79"/>
              </a:buClr>
              <a:buFont typeface="Arial" panose="020B0604020202020204" pitchFamily="34" charset="0"/>
              <a:buChar char="•"/>
              <a:tabLst>
                <a:tab pos="914400" algn="l"/>
              </a:tabLst>
            </a:pPr>
            <a:r>
              <a:rPr lang="zh-CN" altLang="en-US" sz="2800" dirty="0" smtClean="0"/>
              <a:t>这里是描述文字</a:t>
            </a:r>
            <a:r>
              <a:rPr lang="zh-CN" altLang="en-US" sz="2800" dirty="0"/>
              <a:t>这里是描述</a:t>
            </a:r>
            <a:r>
              <a:rPr lang="zh-CN" altLang="en-US" sz="2800" dirty="0" smtClean="0"/>
              <a:t>文字</a:t>
            </a:r>
            <a:r>
              <a:rPr lang="zh-CN" altLang="en-US" sz="2800" dirty="0"/>
              <a:t>描述</a:t>
            </a:r>
            <a:r>
              <a:rPr lang="zh-CN" altLang="en-US" sz="2800" dirty="0" smtClean="0"/>
              <a:t>文字</a:t>
            </a:r>
            <a:endParaRPr lang="en-US" altLang="zh-CN" sz="2800" dirty="0" smtClean="0"/>
          </a:p>
          <a:p>
            <a:pPr marL="914400" indent="-457200">
              <a:buClr>
                <a:srgbClr val="1F4E79"/>
              </a:buClr>
              <a:buFont typeface="Arial" panose="020B0604020202020204" pitchFamily="34" charset="0"/>
              <a:buChar char="•"/>
              <a:tabLst>
                <a:tab pos="914400" algn="l"/>
              </a:tabLst>
            </a:pPr>
            <a:r>
              <a:rPr lang="zh-CN" altLang="en-US" sz="2800" dirty="0" smtClean="0"/>
              <a:t>这里是</a:t>
            </a:r>
            <a:r>
              <a:rPr lang="zh-CN" altLang="en-US" sz="2800" dirty="0"/>
              <a:t>描述文字这里是描述</a:t>
            </a:r>
            <a:r>
              <a:rPr lang="zh-CN" altLang="en-US" sz="2800" dirty="0" smtClean="0"/>
              <a:t>文字</a:t>
            </a:r>
            <a:r>
              <a:rPr lang="zh-CN" altLang="en-US" sz="2800" dirty="0"/>
              <a:t>描述</a:t>
            </a:r>
            <a:r>
              <a:rPr lang="zh-CN" altLang="en-US" sz="2800" dirty="0" smtClean="0"/>
              <a:t>文字</a:t>
            </a:r>
            <a:endParaRPr lang="en-US" altLang="zh-CN" sz="2800" dirty="0"/>
          </a:p>
          <a:p>
            <a:pPr marL="457200">
              <a:buClr>
                <a:srgbClr val="1F4E79"/>
              </a:buClr>
              <a:tabLst>
                <a:tab pos="914400" algn="l"/>
              </a:tabLst>
            </a:pPr>
            <a:endParaRPr lang="en-US" altLang="zh-CN" sz="2400" dirty="0" smtClean="0"/>
          </a:p>
          <a:p>
            <a:pPr marL="457200" indent="-457200">
              <a:buClr>
                <a:srgbClr val="1F4E79"/>
              </a:buClr>
              <a:buFont typeface="Wingdings" panose="05000000000000000000" pitchFamily="2" charset="2"/>
              <a:buChar char="v"/>
            </a:pPr>
            <a:r>
              <a:rPr lang="zh-CN" altLang="en-US" sz="3200" b="1" dirty="0"/>
              <a:t>键入这里输入一级标题</a:t>
            </a:r>
            <a:endParaRPr lang="en-US" altLang="zh-CN" sz="3200" b="1" dirty="0"/>
          </a:p>
          <a:p>
            <a:pPr marL="914400" indent="-457200">
              <a:buClr>
                <a:srgbClr val="1F4E79"/>
              </a:buClr>
              <a:buFont typeface="Arial" panose="020B0604020202020204" pitchFamily="34" charset="0"/>
              <a:buChar char="•"/>
              <a:tabLst>
                <a:tab pos="914400" algn="l"/>
              </a:tabLst>
            </a:pPr>
            <a:r>
              <a:rPr lang="zh-CN" altLang="en-US" sz="2800" dirty="0"/>
              <a:t>这里是描述文字这里是描述</a:t>
            </a:r>
            <a:r>
              <a:rPr lang="zh-CN" altLang="en-US" sz="2800" dirty="0" smtClean="0"/>
              <a:t>文字</a:t>
            </a:r>
            <a:r>
              <a:rPr lang="zh-CN" altLang="en-US" sz="2800" dirty="0"/>
              <a:t>描述文字</a:t>
            </a:r>
            <a:endParaRPr lang="en-US" altLang="zh-CN" sz="2800" dirty="0"/>
          </a:p>
          <a:p>
            <a:pPr marL="914400" indent="-457200">
              <a:buClr>
                <a:srgbClr val="1F4E79"/>
              </a:buClr>
              <a:buFont typeface="Arial" panose="020B0604020202020204" pitchFamily="34" charset="0"/>
              <a:buChar char="•"/>
              <a:tabLst>
                <a:tab pos="914400" algn="l"/>
              </a:tabLst>
            </a:pPr>
            <a:r>
              <a:rPr lang="zh-CN" altLang="en-US" sz="2800" dirty="0"/>
              <a:t>这里是描述文字这里是描述</a:t>
            </a:r>
            <a:r>
              <a:rPr lang="zh-CN" altLang="en-US" sz="2800" dirty="0" smtClean="0"/>
              <a:t>文字</a:t>
            </a:r>
            <a:r>
              <a:rPr lang="zh-CN" altLang="en-US" sz="2800" dirty="0"/>
              <a:t>描述</a:t>
            </a:r>
            <a:r>
              <a:rPr lang="zh-CN" altLang="en-US" sz="2800" dirty="0" smtClean="0"/>
              <a:t>文字</a:t>
            </a:r>
            <a:endParaRPr lang="en-US" altLang="zh-CN" sz="2800" dirty="0" smtClean="0"/>
          </a:p>
        </p:txBody>
      </p:sp>
      <p:cxnSp>
        <p:nvCxnSpPr>
          <p:cNvPr id="7" name="直接连接符 6"/>
          <p:cNvCxnSpPr/>
          <p:nvPr/>
        </p:nvCxnSpPr>
        <p:spPr>
          <a:xfrm>
            <a:off x="8715375" y="5695950"/>
            <a:ext cx="0" cy="1009650"/>
          </a:xfrm>
          <a:prstGeom prst="line">
            <a:avLst/>
          </a:prstGeom>
          <a:ln w="19050">
            <a:solidFill>
              <a:srgbClr val="1F4E79"/>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7467600" y="6524625"/>
            <a:ext cx="1466850" cy="0"/>
          </a:xfrm>
          <a:prstGeom prst="line">
            <a:avLst/>
          </a:prstGeom>
          <a:ln w="19050">
            <a:solidFill>
              <a:srgbClr val="1F4E7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3033811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534986"/>
            <a:ext cx="1114426" cy="608014"/>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219200" y="534986"/>
            <a:ext cx="133350" cy="608014"/>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457324" y="712335"/>
            <a:ext cx="133350" cy="430665"/>
          </a:xfrm>
          <a:prstGeom prst="rect">
            <a:avLst/>
          </a:prstGeom>
          <a:solidFill>
            <a:srgbClr val="1F4E79"/>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1590674" y="423494"/>
            <a:ext cx="1769395" cy="830997"/>
          </a:xfrm>
          <a:prstGeom prst="rect">
            <a:avLst/>
          </a:prstGeom>
          <a:noFill/>
        </p:spPr>
        <p:txBody>
          <a:bodyPr wrap="square" rtlCol="0">
            <a:spAutoFit/>
          </a:bodyPr>
          <a:lstStyle>
            <a:defPPr>
              <a:defRPr lang="zh-CN"/>
            </a:defPPr>
            <a:lvl1pPr algn="ctr">
              <a:defRPr sz="5400">
                <a:solidFill>
                  <a:srgbClr val="1F4E79"/>
                </a:solidFill>
                <a:effectLst>
                  <a:outerShdw blurRad="50800" dist="38100" dir="2700000" algn="tl" rotWithShape="0">
                    <a:prstClr val="black">
                      <a:alpha val="66000"/>
                    </a:prstClr>
                  </a:outerShdw>
                </a:effectLst>
                <a:latin typeface="方正粗宋简体" panose="03000509000000000000" pitchFamily="65" charset="-122"/>
                <a:ea typeface="方正粗宋简体" panose="03000509000000000000" pitchFamily="65" charset="-122"/>
              </a:defRPr>
            </a:lvl1pPr>
          </a:lstStyle>
          <a:p>
            <a:pPr algn="l"/>
            <a:r>
              <a:rPr lang="zh-CN" altLang="en-US" sz="4800" dirty="0"/>
              <a:t>目录</a:t>
            </a:r>
          </a:p>
        </p:txBody>
      </p:sp>
      <p:grpSp>
        <p:nvGrpSpPr>
          <p:cNvPr id="20" name="组合 19"/>
          <p:cNvGrpSpPr/>
          <p:nvPr/>
        </p:nvGrpSpPr>
        <p:grpSpPr>
          <a:xfrm>
            <a:off x="2148289" y="1834909"/>
            <a:ext cx="4847421" cy="646332"/>
            <a:chOff x="1867704" y="1728861"/>
            <a:chExt cx="4847421" cy="646332"/>
          </a:xfrm>
        </p:grpSpPr>
        <p:sp>
          <p:nvSpPr>
            <p:cNvPr id="2" name="圆角矩形 1"/>
            <p:cNvSpPr/>
            <p:nvPr/>
          </p:nvSpPr>
          <p:spPr>
            <a:xfrm>
              <a:off x="1867704" y="1728861"/>
              <a:ext cx="659874" cy="646332"/>
            </a:xfrm>
            <a:prstGeom prst="roundRect">
              <a:avLst/>
            </a:prstGeom>
            <a:solidFill>
              <a:srgbClr val="1F4E79"/>
            </a:solidFill>
            <a:ln w="38100">
              <a:solidFill>
                <a:schemeClr val="bg1">
                  <a:lumMod val="85000"/>
                </a:schemeClr>
              </a:solidFill>
            </a:ln>
            <a:effectLst>
              <a:outerShdw blurRad="50800" dist="38100" dir="2700000" algn="tl" rotWithShape="0">
                <a:schemeClr val="bg1">
                  <a:lumMod val="50000"/>
                  <a:alpha val="6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latin typeface="Broadway" panose="04040905080B02020502" pitchFamily="82" charset="0"/>
                  <a:ea typeface="方正正黑简体" panose="02000000000000000000" pitchFamily="2" charset="-122"/>
                </a:rPr>
                <a:t>1</a:t>
              </a:r>
              <a:endParaRPr lang="zh-CN" altLang="en-US" sz="3600" dirty="0">
                <a:latin typeface="Broadway" panose="04040905080B02020502" pitchFamily="82" charset="0"/>
                <a:ea typeface="方正正黑简体" panose="02000000000000000000" pitchFamily="2" charset="-122"/>
              </a:endParaRPr>
            </a:p>
          </p:txBody>
        </p:sp>
        <p:sp>
          <p:nvSpPr>
            <p:cNvPr id="13" name="文本框 12"/>
            <p:cNvSpPr txBox="1"/>
            <p:nvPr/>
          </p:nvSpPr>
          <p:spPr>
            <a:xfrm>
              <a:off x="2816225" y="1728861"/>
              <a:ext cx="3898900" cy="646331"/>
            </a:xfrm>
            <a:prstGeom prst="rect">
              <a:avLst/>
            </a:prstGeom>
            <a:noFill/>
          </p:spPr>
          <p:txBody>
            <a:bodyPr wrap="square" rtlCol="0">
              <a:spAutoFit/>
            </a:bodyPr>
            <a:lstStyle/>
            <a:p>
              <a:r>
                <a:rPr lang="zh-CN" altLang="en-US" sz="3600" dirty="0"/>
                <a:t>键入</a:t>
              </a:r>
              <a:r>
                <a:rPr lang="zh-CN" altLang="en-US" sz="3600" dirty="0" smtClean="0"/>
                <a:t>这里输入文字</a:t>
              </a:r>
              <a:endParaRPr lang="zh-CN" altLang="en-US" sz="3600" dirty="0"/>
            </a:p>
          </p:txBody>
        </p:sp>
      </p:grpSp>
      <p:grpSp>
        <p:nvGrpSpPr>
          <p:cNvPr id="22" name="组合 21"/>
          <p:cNvGrpSpPr/>
          <p:nvPr/>
        </p:nvGrpSpPr>
        <p:grpSpPr>
          <a:xfrm>
            <a:off x="2148289" y="2964324"/>
            <a:ext cx="4847421" cy="646332"/>
            <a:chOff x="1867704" y="2849562"/>
            <a:chExt cx="4847421" cy="646332"/>
          </a:xfrm>
        </p:grpSpPr>
        <p:sp>
          <p:nvSpPr>
            <p:cNvPr id="14" name="圆角矩形 13"/>
            <p:cNvSpPr/>
            <p:nvPr/>
          </p:nvSpPr>
          <p:spPr>
            <a:xfrm>
              <a:off x="1867704" y="2849562"/>
              <a:ext cx="659874" cy="646332"/>
            </a:xfrm>
            <a:prstGeom prst="roundRect">
              <a:avLst/>
            </a:prstGeom>
            <a:solidFill>
              <a:srgbClr val="1F4E79"/>
            </a:solidFill>
            <a:ln w="38100">
              <a:solidFill>
                <a:schemeClr val="bg1">
                  <a:lumMod val="85000"/>
                </a:schemeClr>
              </a:solidFill>
            </a:ln>
            <a:effectLst>
              <a:outerShdw blurRad="50800" dist="38100" dir="2700000" algn="tl" rotWithShape="0">
                <a:schemeClr val="bg1">
                  <a:lumMod val="50000"/>
                  <a:alpha val="6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latin typeface="Broadway" panose="04040905080B02020502" pitchFamily="82" charset="0"/>
                  <a:ea typeface="方正正黑简体" panose="02000000000000000000" pitchFamily="2" charset="-122"/>
                </a:rPr>
                <a:t>2</a:t>
              </a:r>
              <a:endParaRPr lang="zh-CN" altLang="en-US" sz="3600" dirty="0">
                <a:latin typeface="Broadway" panose="04040905080B02020502" pitchFamily="82" charset="0"/>
                <a:ea typeface="方正正黑简体" panose="02000000000000000000" pitchFamily="2" charset="-122"/>
              </a:endParaRPr>
            </a:p>
          </p:txBody>
        </p:sp>
        <p:sp>
          <p:nvSpPr>
            <p:cNvPr id="15" name="文本框 14"/>
            <p:cNvSpPr txBox="1"/>
            <p:nvPr/>
          </p:nvSpPr>
          <p:spPr>
            <a:xfrm>
              <a:off x="2816225" y="2849562"/>
              <a:ext cx="3898900" cy="646331"/>
            </a:xfrm>
            <a:prstGeom prst="rect">
              <a:avLst/>
            </a:prstGeom>
            <a:noFill/>
          </p:spPr>
          <p:txBody>
            <a:bodyPr wrap="square" rtlCol="0">
              <a:spAutoFit/>
            </a:bodyPr>
            <a:lstStyle/>
            <a:p>
              <a:r>
                <a:rPr lang="zh-CN" altLang="en-US" sz="3600" dirty="0"/>
                <a:t>键入</a:t>
              </a:r>
              <a:r>
                <a:rPr lang="zh-CN" altLang="en-US" sz="3600" dirty="0" smtClean="0"/>
                <a:t>这里输入文字</a:t>
              </a:r>
              <a:endParaRPr lang="zh-CN" altLang="en-US" sz="3600" dirty="0"/>
            </a:p>
          </p:txBody>
        </p:sp>
      </p:grpSp>
      <p:grpSp>
        <p:nvGrpSpPr>
          <p:cNvPr id="23" name="组合 22"/>
          <p:cNvGrpSpPr/>
          <p:nvPr/>
        </p:nvGrpSpPr>
        <p:grpSpPr>
          <a:xfrm>
            <a:off x="2148289" y="4093739"/>
            <a:ext cx="4847421" cy="646332"/>
            <a:chOff x="1867704" y="4036358"/>
            <a:chExt cx="4847421" cy="646332"/>
          </a:xfrm>
        </p:grpSpPr>
        <p:sp>
          <p:nvSpPr>
            <p:cNvPr id="16" name="圆角矩形 15"/>
            <p:cNvSpPr/>
            <p:nvPr/>
          </p:nvSpPr>
          <p:spPr>
            <a:xfrm>
              <a:off x="1867704" y="4036358"/>
              <a:ext cx="659874" cy="646332"/>
            </a:xfrm>
            <a:prstGeom prst="roundRect">
              <a:avLst/>
            </a:prstGeom>
            <a:solidFill>
              <a:srgbClr val="1F4E79"/>
            </a:solidFill>
            <a:ln w="38100">
              <a:solidFill>
                <a:schemeClr val="bg1">
                  <a:lumMod val="85000"/>
                </a:schemeClr>
              </a:solidFill>
            </a:ln>
            <a:effectLst>
              <a:outerShdw blurRad="50800" dist="38100" dir="2700000" algn="tl" rotWithShape="0">
                <a:schemeClr val="bg1">
                  <a:lumMod val="50000"/>
                  <a:alpha val="6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latin typeface="Broadway" panose="04040905080B02020502" pitchFamily="82" charset="0"/>
                  <a:ea typeface="方正正黑简体" panose="02000000000000000000" pitchFamily="2" charset="-122"/>
                </a:rPr>
                <a:t>3</a:t>
              </a:r>
              <a:endParaRPr lang="zh-CN" altLang="en-US" sz="3600" dirty="0">
                <a:latin typeface="Broadway" panose="04040905080B02020502" pitchFamily="82" charset="0"/>
                <a:ea typeface="方正正黑简体" panose="02000000000000000000" pitchFamily="2" charset="-122"/>
              </a:endParaRPr>
            </a:p>
          </p:txBody>
        </p:sp>
        <p:sp>
          <p:nvSpPr>
            <p:cNvPr id="17" name="文本框 16"/>
            <p:cNvSpPr txBox="1"/>
            <p:nvPr/>
          </p:nvSpPr>
          <p:spPr>
            <a:xfrm>
              <a:off x="2816225" y="4036358"/>
              <a:ext cx="3898900" cy="646331"/>
            </a:xfrm>
            <a:prstGeom prst="rect">
              <a:avLst/>
            </a:prstGeom>
            <a:noFill/>
          </p:spPr>
          <p:txBody>
            <a:bodyPr wrap="square" rtlCol="0">
              <a:spAutoFit/>
            </a:bodyPr>
            <a:lstStyle/>
            <a:p>
              <a:r>
                <a:rPr lang="zh-CN" altLang="en-US" sz="3600" dirty="0"/>
                <a:t>键入</a:t>
              </a:r>
              <a:r>
                <a:rPr lang="zh-CN" altLang="en-US" sz="3600" dirty="0" smtClean="0"/>
                <a:t>这里输入文字</a:t>
              </a:r>
              <a:endParaRPr lang="zh-CN" altLang="en-US" sz="3600" dirty="0"/>
            </a:p>
          </p:txBody>
        </p:sp>
      </p:grpSp>
      <p:grpSp>
        <p:nvGrpSpPr>
          <p:cNvPr id="24" name="组合 23"/>
          <p:cNvGrpSpPr/>
          <p:nvPr/>
        </p:nvGrpSpPr>
        <p:grpSpPr>
          <a:xfrm>
            <a:off x="2148289" y="5223154"/>
            <a:ext cx="4847421" cy="646332"/>
            <a:chOff x="1867704" y="5223154"/>
            <a:chExt cx="4847421" cy="646332"/>
          </a:xfrm>
        </p:grpSpPr>
        <p:sp>
          <p:nvSpPr>
            <p:cNvPr id="18" name="圆角矩形 17"/>
            <p:cNvSpPr/>
            <p:nvPr/>
          </p:nvSpPr>
          <p:spPr>
            <a:xfrm>
              <a:off x="1867704" y="5223154"/>
              <a:ext cx="659874" cy="646332"/>
            </a:xfrm>
            <a:prstGeom prst="roundRect">
              <a:avLst/>
            </a:prstGeom>
            <a:solidFill>
              <a:srgbClr val="1F4E79"/>
            </a:solidFill>
            <a:ln w="38100">
              <a:solidFill>
                <a:schemeClr val="bg1">
                  <a:lumMod val="85000"/>
                </a:schemeClr>
              </a:solidFill>
            </a:ln>
            <a:effectLst>
              <a:outerShdw blurRad="50800" dist="38100" dir="2700000" algn="tl" rotWithShape="0">
                <a:schemeClr val="bg1">
                  <a:lumMod val="50000"/>
                  <a:alpha val="6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latin typeface="Broadway" panose="04040905080B02020502" pitchFamily="82" charset="0"/>
                  <a:ea typeface="方正正黑简体" panose="02000000000000000000" pitchFamily="2" charset="-122"/>
                </a:rPr>
                <a:t>4</a:t>
              </a:r>
              <a:endParaRPr lang="zh-CN" altLang="en-US" sz="3600" dirty="0">
                <a:latin typeface="Broadway" panose="04040905080B02020502" pitchFamily="82" charset="0"/>
                <a:ea typeface="方正正黑简体" panose="02000000000000000000" pitchFamily="2" charset="-122"/>
              </a:endParaRPr>
            </a:p>
          </p:txBody>
        </p:sp>
        <p:sp>
          <p:nvSpPr>
            <p:cNvPr id="19" name="文本框 18"/>
            <p:cNvSpPr txBox="1"/>
            <p:nvPr/>
          </p:nvSpPr>
          <p:spPr>
            <a:xfrm>
              <a:off x="2816225" y="5223154"/>
              <a:ext cx="3898900" cy="646331"/>
            </a:xfrm>
            <a:prstGeom prst="rect">
              <a:avLst/>
            </a:prstGeom>
            <a:noFill/>
          </p:spPr>
          <p:txBody>
            <a:bodyPr wrap="square" rtlCol="0">
              <a:spAutoFit/>
            </a:bodyPr>
            <a:lstStyle/>
            <a:p>
              <a:r>
                <a:rPr lang="zh-CN" altLang="en-US" sz="3600" dirty="0"/>
                <a:t>键入</a:t>
              </a:r>
              <a:r>
                <a:rPr lang="zh-CN" altLang="en-US" sz="3600" dirty="0" smtClean="0"/>
                <a:t>这里输入文字</a:t>
              </a:r>
              <a:endParaRPr lang="zh-CN" altLang="en-US" sz="3600" dirty="0"/>
            </a:p>
          </p:txBody>
        </p:sp>
      </p:grpSp>
      <p:cxnSp>
        <p:nvCxnSpPr>
          <p:cNvPr id="26" name="直接连接符 25"/>
          <p:cNvCxnSpPr/>
          <p:nvPr/>
        </p:nvCxnSpPr>
        <p:spPr>
          <a:xfrm>
            <a:off x="8715375" y="5695950"/>
            <a:ext cx="0" cy="1009650"/>
          </a:xfrm>
          <a:prstGeom prst="line">
            <a:avLst/>
          </a:prstGeom>
          <a:ln w="19050">
            <a:solidFill>
              <a:srgbClr val="1F4E79"/>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7467600" y="6524625"/>
            <a:ext cx="1466850" cy="0"/>
          </a:xfrm>
          <a:prstGeom prst="line">
            <a:avLst/>
          </a:prstGeom>
          <a:ln w="19050">
            <a:solidFill>
              <a:srgbClr val="1F4E7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1427265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3333749" y="1028700"/>
            <a:ext cx="2476502" cy="527622"/>
          </a:xfrm>
          <a:custGeom>
            <a:avLst/>
            <a:gdLst>
              <a:gd name="connsiteX0" fmla="*/ 3560856 w 3560857"/>
              <a:gd name="connsiteY0" fmla="*/ 0 h 758644"/>
              <a:gd name="connsiteX1" fmla="*/ 3560857 w 3560857"/>
              <a:gd name="connsiteY1" fmla="*/ 0 h 758644"/>
              <a:gd name="connsiteX2" fmla="*/ 3560857 w 3560857"/>
              <a:gd name="connsiteY2" fmla="*/ 758644 h 758644"/>
              <a:gd name="connsiteX3" fmla="*/ 3560856 w 3560857"/>
              <a:gd name="connsiteY3" fmla="*/ 758644 h 758644"/>
              <a:gd name="connsiteX4" fmla="*/ 1 w 3560857"/>
              <a:gd name="connsiteY4" fmla="*/ 0 h 758644"/>
              <a:gd name="connsiteX5" fmla="*/ 1758958 w 3560857"/>
              <a:gd name="connsiteY5" fmla="*/ 0 h 758644"/>
              <a:gd name="connsiteX6" fmla="*/ 1801899 w 3560857"/>
              <a:gd name="connsiteY6" fmla="*/ 0 h 758644"/>
              <a:gd name="connsiteX7" fmla="*/ 3560856 w 3560857"/>
              <a:gd name="connsiteY7" fmla="*/ 0 h 758644"/>
              <a:gd name="connsiteX8" fmla="*/ 3292663 w 3560857"/>
              <a:gd name="connsiteY8" fmla="*/ 379322 h 758644"/>
              <a:gd name="connsiteX9" fmla="*/ 3560856 w 3560857"/>
              <a:gd name="connsiteY9" fmla="*/ 758644 h 758644"/>
              <a:gd name="connsiteX10" fmla="*/ 1801899 w 3560857"/>
              <a:gd name="connsiteY10" fmla="*/ 758644 h 758644"/>
              <a:gd name="connsiteX11" fmla="*/ 1758958 w 3560857"/>
              <a:gd name="connsiteY11" fmla="*/ 758644 h 758644"/>
              <a:gd name="connsiteX12" fmla="*/ 1 w 3560857"/>
              <a:gd name="connsiteY12" fmla="*/ 758644 h 758644"/>
              <a:gd name="connsiteX13" fmla="*/ 268195 w 3560857"/>
              <a:gd name="connsiteY13" fmla="*/ 379322 h 758644"/>
              <a:gd name="connsiteX14" fmla="*/ 0 w 3560857"/>
              <a:gd name="connsiteY14" fmla="*/ 0 h 758644"/>
              <a:gd name="connsiteX15" fmla="*/ 1 w 3560857"/>
              <a:gd name="connsiteY15" fmla="*/ 0 h 758644"/>
              <a:gd name="connsiteX16" fmla="*/ 1 w 3560857"/>
              <a:gd name="connsiteY16" fmla="*/ 758644 h 758644"/>
              <a:gd name="connsiteX17" fmla="*/ 0 w 3560857"/>
              <a:gd name="connsiteY17" fmla="*/ 758644 h 758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60857" h="758644">
                <a:moveTo>
                  <a:pt x="3560856" y="0"/>
                </a:moveTo>
                <a:lnTo>
                  <a:pt x="3560857" y="0"/>
                </a:lnTo>
                <a:lnTo>
                  <a:pt x="3560857" y="758644"/>
                </a:lnTo>
                <a:lnTo>
                  <a:pt x="3560856" y="758644"/>
                </a:lnTo>
                <a:close/>
                <a:moveTo>
                  <a:pt x="1" y="0"/>
                </a:moveTo>
                <a:lnTo>
                  <a:pt x="1758958" y="0"/>
                </a:lnTo>
                <a:lnTo>
                  <a:pt x="1801899" y="0"/>
                </a:lnTo>
                <a:lnTo>
                  <a:pt x="3560856" y="0"/>
                </a:lnTo>
                <a:lnTo>
                  <a:pt x="3292663" y="379322"/>
                </a:lnTo>
                <a:lnTo>
                  <a:pt x="3560856" y="758644"/>
                </a:lnTo>
                <a:lnTo>
                  <a:pt x="1801899" y="758644"/>
                </a:lnTo>
                <a:lnTo>
                  <a:pt x="1758958" y="758644"/>
                </a:lnTo>
                <a:lnTo>
                  <a:pt x="1" y="758644"/>
                </a:lnTo>
                <a:lnTo>
                  <a:pt x="268195" y="379322"/>
                </a:lnTo>
                <a:close/>
                <a:moveTo>
                  <a:pt x="0" y="0"/>
                </a:moveTo>
                <a:lnTo>
                  <a:pt x="1" y="0"/>
                </a:lnTo>
                <a:lnTo>
                  <a:pt x="1" y="758644"/>
                </a:lnTo>
                <a:lnTo>
                  <a:pt x="0" y="758644"/>
                </a:lnTo>
                <a:close/>
              </a:path>
            </a:pathLst>
          </a:custGeom>
          <a:solidFill>
            <a:srgbClr val="7A4300"/>
          </a:solidFill>
          <a:ln>
            <a:noFill/>
          </a:ln>
          <a:effectLst>
            <a:outerShdw blurRad="50800" dist="38100" dir="2700000" sx="101000" sy="101000" algn="tl" rotWithShape="0">
              <a:schemeClr val="bg1">
                <a:lumMod val="50000"/>
                <a:alpha val="6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2800" dirty="0" smtClean="0">
                <a:latin typeface="+mn-ea"/>
                <a:cs typeface="+mn-ea"/>
                <a:sym typeface="+mn-lt"/>
              </a:rPr>
              <a:t>分析二</a:t>
            </a:r>
            <a:endParaRPr lang="zh-CN" altLang="en-US" sz="2800" dirty="0">
              <a:latin typeface="+mn-ea"/>
              <a:cs typeface="+mn-ea"/>
              <a:sym typeface="+mn-lt"/>
            </a:endParaRPr>
          </a:p>
        </p:txBody>
      </p:sp>
      <p:cxnSp>
        <p:nvCxnSpPr>
          <p:cNvPr id="4" name="直接连接符 3"/>
          <p:cNvCxnSpPr/>
          <p:nvPr/>
        </p:nvCxnSpPr>
        <p:spPr>
          <a:xfrm flipH="1">
            <a:off x="2714877" y="1295400"/>
            <a:ext cx="404602" cy="0"/>
          </a:xfrm>
          <a:prstGeom prst="line">
            <a:avLst/>
          </a:prstGeom>
          <a:ln w="19050">
            <a:solidFill>
              <a:srgbClr val="7A4300"/>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6024520" y="1295400"/>
            <a:ext cx="404602" cy="0"/>
          </a:xfrm>
          <a:prstGeom prst="line">
            <a:avLst/>
          </a:prstGeom>
          <a:ln w="19050">
            <a:solidFill>
              <a:srgbClr val="7A430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647700" y="2301888"/>
            <a:ext cx="7848600" cy="3170099"/>
          </a:xfrm>
          <a:prstGeom prst="rect">
            <a:avLst/>
          </a:prstGeom>
          <a:noFill/>
        </p:spPr>
        <p:txBody>
          <a:bodyPr wrap="square" rtlCol="0">
            <a:spAutoFit/>
          </a:bodyPr>
          <a:lstStyle/>
          <a:p>
            <a:pPr marL="457200" indent="-457200">
              <a:buClr>
                <a:srgbClr val="1F4E79"/>
              </a:buClr>
              <a:buFont typeface="Wingdings" panose="05000000000000000000" pitchFamily="2" charset="2"/>
              <a:buChar char="v"/>
            </a:pPr>
            <a:r>
              <a:rPr lang="zh-CN" altLang="en-US" sz="3200" b="1" dirty="0" smtClean="0"/>
              <a:t>键入这里输入</a:t>
            </a:r>
            <a:r>
              <a:rPr lang="zh-CN" altLang="en-US" sz="3200" b="1" dirty="0"/>
              <a:t>一级</a:t>
            </a:r>
            <a:r>
              <a:rPr lang="zh-CN" altLang="en-US" sz="3200" b="1" dirty="0" smtClean="0"/>
              <a:t>标题</a:t>
            </a:r>
            <a:endParaRPr lang="en-US" altLang="zh-CN" sz="3200" b="1" dirty="0" smtClean="0"/>
          </a:p>
          <a:p>
            <a:pPr marL="914400" indent="-457200">
              <a:buClr>
                <a:srgbClr val="1F4E79"/>
              </a:buClr>
              <a:buFont typeface="Arial" panose="020B0604020202020204" pitchFamily="34" charset="0"/>
              <a:buChar char="•"/>
              <a:tabLst>
                <a:tab pos="914400" algn="l"/>
              </a:tabLst>
            </a:pPr>
            <a:r>
              <a:rPr lang="zh-CN" altLang="en-US" sz="2800" dirty="0" smtClean="0"/>
              <a:t>这里是描述文字</a:t>
            </a:r>
            <a:r>
              <a:rPr lang="zh-CN" altLang="en-US" sz="2800" dirty="0"/>
              <a:t>这里是描述</a:t>
            </a:r>
            <a:r>
              <a:rPr lang="zh-CN" altLang="en-US" sz="2800" dirty="0" smtClean="0"/>
              <a:t>文字</a:t>
            </a:r>
            <a:r>
              <a:rPr lang="zh-CN" altLang="en-US" sz="2800" dirty="0"/>
              <a:t>描述</a:t>
            </a:r>
            <a:r>
              <a:rPr lang="zh-CN" altLang="en-US" sz="2800" dirty="0" smtClean="0"/>
              <a:t>文字</a:t>
            </a:r>
            <a:endParaRPr lang="en-US" altLang="zh-CN" sz="2800" dirty="0" smtClean="0"/>
          </a:p>
          <a:p>
            <a:pPr marL="914400" indent="-457200">
              <a:buClr>
                <a:srgbClr val="1F4E79"/>
              </a:buClr>
              <a:buFont typeface="Arial" panose="020B0604020202020204" pitchFamily="34" charset="0"/>
              <a:buChar char="•"/>
              <a:tabLst>
                <a:tab pos="914400" algn="l"/>
              </a:tabLst>
            </a:pPr>
            <a:r>
              <a:rPr lang="zh-CN" altLang="en-US" sz="2800" dirty="0" smtClean="0"/>
              <a:t>这里是</a:t>
            </a:r>
            <a:r>
              <a:rPr lang="zh-CN" altLang="en-US" sz="2800" dirty="0"/>
              <a:t>描述文字这里是描述</a:t>
            </a:r>
            <a:r>
              <a:rPr lang="zh-CN" altLang="en-US" sz="2800" dirty="0" smtClean="0"/>
              <a:t>文字</a:t>
            </a:r>
            <a:r>
              <a:rPr lang="zh-CN" altLang="en-US" sz="2800" dirty="0"/>
              <a:t>描述</a:t>
            </a:r>
            <a:r>
              <a:rPr lang="zh-CN" altLang="en-US" sz="2800" dirty="0" smtClean="0"/>
              <a:t>文字</a:t>
            </a:r>
            <a:endParaRPr lang="en-US" altLang="zh-CN" sz="2800" dirty="0"/>
          </a:p>
          <a:p>
            <a:pPr marL="457200">
              <a:buClr>
                <a:srgbClr val="1F4E79"/>
              </a:buClr>
              <a:tabLst>
                <a:tab pos="914400" algn="l"/>
              </a:tabLst>
            </a:pPr>
            <a:endParaRPr lang="en-US" altLang="zh-CN" sz="2400" dirty="0" smtClean="0"/>
          </a:p>
          <a:p>
            <a:pPr marL="457200" indent="-457200">
              <a:buClr>
                <a:srgbClr val="1F4E79"/>
              </a:buClr>
              <a:buFont typeface="Wingdings" panose="05000000000000000000" pitchFamily="2" charset="2"/>
              <a:buChar char="v"/>
            </a:pPr>
            <a:r>
              <a:rPr lang="zh-CN" altLang="en-US" sz="3200" b="1" dirty="0"/>
              <a:t>键入这里输入一级标题</a:t>
            </a:r>
            <a:endParaRPr lang="en-US" altLang="zh-CN" sz="3200" b="1" dirty="0"/>
          </a:p>
          <a:p>
            <a:pPr marL="914400" indent="-457200">
              <a:buClr>
                <a:srgbClr val="1F4E79"/>
              </a:buClr>
              <a:buFont typeface="Arial" panose="020B0604020202020204" pitchFamily="34" charset="0"/>
              <a:buChar char="•"/>
              <a:tabLst>
                <a:tab pos="914400" algn="l"/>
              </a:tabLst>
            </a:pPr>
            <a:r>
              <a:rPr lang="zh-CN" altLang="en-US" sz="2800" dirty="0"/>
              <a:t>这里是描述文字这里是描述</a:t>
            </a:r>
            <a:r>
              <a:rPr lang="zh-CN" altLang="en-US" sz="2800" dirty="0" smtClean="0"/>
              <a:t>文字</a:t>
            </a:r>
            <a:r>
              <a:rPr lang="zh-CN" altLang="en-US" sz="2800" dirty="0"/>
              <a:t>描述文字</a:t>
            </a:r>
            <a:endParaRPr lang="en-US" altLang="zh-CN" sz="2800" dirty="0"/>
          </a:p>
          <a:p>
            <a:pPr marL="914400" indent="-457200">
              <a:buClr>
                <a:srgbClr val="1F4E79"/>
              </a:buClr>
              <a:buFont typeface="Arial" panose="020B0604020202020204" pitchFamily="34" charset="0"/>
              <a:buChar char="•"/>
              <a:tabLst>
                <a:tab pos="914400" algn="l"/>
              </a:tabLst>
            </a:pPr>
            <a:r>
              <a:rPr lang="zh-CN" altLang="en-US" sz="2800" dirty="0"/>
              <a:t>这里是描述文字这里是描述</a:t>
            </a:r>
            <a:r>
              <a:rPr lang="zh-CN" altLang="en-US" sz="2800" dirty="0" smtClean="0"/>
              <a:t>文字</a:t>
            </a:r>
            <a:r>
              <a:rPr lang="zh-CN" altLang="en-US" sz="2800" dirty="0"/>
              <a:t>描述</a:t>
            </a:r>
            <a:r>
              <a:rPr lang="zh-CN" altLang="en-US" sz="2800" dirty="0" smtClean="0"/>
              <a:t>文字</a:t>
            </a:r>
            <a:endParaRPr lang="en-US" altLang="zh-CN" sz="2800" dirty="0" smtClean="0"/>
          </a:p>
        </p:txBody>
      </p:sp>
      <p:cxnSp>
        <p:nvCxnSpPr>
          <p:cNvPr id="7" name="直接连接符 6"/>
          <p:cNvCxnSpPr/>
          <p:nvPr/>
        </p:nvCxnSpPr>
        <p:spPr>
          <a:xfrm>
            <a:off x="8715375" y="5695950"/>
            <a:ext cx="0" cy="1009650"/>
          </a:xfrm>
          <a:prstGeom prst="line">
            <a:avLst/>
          </a:prstGeom>
          <a:ln w="19050">
            <a:solidFill>
              <a:srgbClr val="1F4E79"/>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7467600" y="6524625"/>
            <a:ext cx="1466850" cy="0"/>
          </a:xfrm>
          <a:prstGeom prst="line">
            <a:avLst/>
          </a:prstGeom>
          <a:ln w="19050">
            <a:solidFill>
              <a:srgbClr val="1F4E7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1344412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80512" cy="2592288"/>
          </a:xfrm>
          <a:prstGeom prst="rect">
            <a:avLst/>
          </a:prstGeom>
          <a:solidFill>
            <a:schemeClr val="accent1">
              <a:lumMod val="50000"/>
            </a:schemeClr>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矩形 2"/>
          <p:cNvSpPr/>
          <p:nvPr/>
        </p:nvSpPr>
        <p:spPr>
          <a:xfrm>
            <a:off x="0" y="2252917"/>
            <a:ext cx="9180512" cy="1662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弦形 3"/>
          <p:cNvSpPr/>
          <p:nvPr/>
        </p:nvSpPr>
        <p:spPr>
          <a:xfrm rot="16200000">
            <a:off x="4234695" y="-398775"/>
            <a:ext cx="711124" cy="797548"/>
          </a:xfrm>
          <a:prstGeom prst="chord">
            <a:avLst>
              <a:gd name="adj1" fmla="val 5375213"/>
              <a:gd name="adj2" fmla="val 162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F4E79"/>
              </a:solidFill>
            </a:endParaRPr>
          </a:p>
        </p:txBody>
      </p:sp>
      <p:sp>
        <p:nvSpPr>
          <p:cNvPr id="5" name="文本框 4"/>
          <p:cNvSpPr txBox="1"/>
          <p:nvPr/>
        </p:nvSpPr>
        <p:spPr>
          <a:xfrm>
            <a:off x="3433836" y="2888609"/>
            <a:ext cx="2294584" cy="923330"/>
          </a:xfrm>
          <a:prstGeom prst="rect">
            <a:avLst/>
          </a:prstGeom>
          <a:noFill/>
        </p:spPr>
        <p:txBody>
          <a:bodyPr wrap="square" rtlCol="0">
            <a:spAutoFit/>
          </a:bodyPr>
          <a:lstStyle>
            <a:defPPr>
              <a:defRPr lang="zh-CN"/>
            </a:defPPr>
            <a:lvl1pPr algn="ctr">
              <a:defRPr sz="5400">
                <a:solidFill>
                  <a:srgbClr val="1F4E79"/>
                </a:solidFill>
                <a:effectLst>
                  <a:outerShdw blurRad="50800" dist="38100" dir="2700000" algn="tl" rotWithShape="0">
                    <a:prstClr val="black">
                      <a:alpha val="66000"/>
                    </a:prstClr>
                  </a:outerShdw>
                </a:effectLst>
                <a:latin typeface="方正粗宋简体" panose="03000509000000000000" pitchFamily="65" charset="-122"/>
                <a:ea typeface="方正粗宋简体" panose="03000509000000000000" pitchFamily="65" charset="-122"/>
              </a:defRPr>
            </a:lvl1pPr>
          </a:lstStyle>
          <a:p>
            <a:r>
              <a:rPr lang="zh-CN" altLang="en-US" dirty="0"/>
              <a:t>谢  谢</a:t>
            </a:r>
          </a:p>
        </p:txBody>
      </p:sp>
      <p:sp>
        <p:nvSpPr>
          <p:cNvPr id="6" name="TextBox 1"/>
          <p:cNvSpPr>
            <a:spLocks noChangeArrowheads="1"/>
          </p:cNvSpPr>
          <p:nvPr/>
        </p:nvSpPr>
        <p:spPr bwMode="auto">
          <a:xfrm>
            <a:off x="3290827" y="3808564"/>
            <a:ext cx="2562346"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zh-CN" altLang="en-US" dirty="0">
                <a:latin typeface="+mn-ea"/>
                <a:sym typeface="微软雅黑" panose="020B0503020204020204" pitchFamily="34" charset="-122"/>
              </a:rPr>
              <a:t>键入</a:t>
            </a:r>
            <a:r>
              <a:rPr lang="zh-CN" altLang="en-US" dirty="0" smtClean="0">
                <a:latin typeface="+mn-ea"/>
                <a:sym typeface="微软雅黑" panose="020B0503020204020204" pitchFamily="34" charset="-122"/>
              </a:rPr>
              <a:t>这里输入文字</a:t>
            </a:r>
            <a:endParaRPr lang="en-US" altLang="zh-CN" dirty="0" smtClean="0">
              <a:latin typeface="+mn-ea"/>
              <a:sym typeface="微软雅黑" panose="020B0503020204020204" pitchFamily="34" charset="-122"/>
            </a:endParaRPr>
          </a:p>
          <a:p>
            <a:pPr algn="ctr"/>
            <a:r>
              <a:rPr lang="zh-CN" altLang="en-US" dirty="0">
                <a:latin typeface="+mn-ea"/>
                <a:sym typeface="微软雅黑" panose="020B0503020204020204" pitchFamily="34" charset="-122"/>
              </a:rPr>
              <a:t>键入</a:t>
            </a:r>
            <a:r>
              <a:rPr lang="zh-CN" altLang="en-US" dirty="0" smtClean="0">
                <a:latin typeface="+mn-ea"/>
                <a:sym typeface="微软雅黑" panose="020B0503020204020204" pitchFamily="34" charset="-122"/>
              </a:rPr>
              <a:t>这里输入描述</a:t>
            </a:r>
            <a:endParaRPr lang="zh-CN" altLang="en-US" dirty="0">
              <a:latin typeface="+mn-ea"/>
              <a:sym typeface="微软雅黑" panose="020B0503020204020204" pitchFamily="34" charset="-122"/>
            </a:endParaRPr>
          </a:p>
        </p:txBody>
      </p:sp>
      <p:cxnSp>
        <p:nvCxnSpPr>
          <p:cNvPr id="7" name="直接连接符 6"/>
          <p:cNvCxnSpPr/>
          <p:nvPr/>
        </p:nvCxnSpPr>
        <p:spPr>
          <a:xfrm>
            <a:off x="3450036" y="3789512"/>
            <a:ext cx="2262187" cy="0"/>
          </a:xfrm>
          <a:prstGeom prst="line">
            <a:avLst/>
          </a:prstGeom>
          <a:ln w="12700">
            <a:solidFill>
              <a:srgbClr val="1F4E79"/>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3450036" y="4445069"/>
            <a:ext cx="2262187" cy="0"/>
          </a:xfrm>
          <a:prstGeom prst="line">
            <a:avLst/>
          </a:prstGeom>
          <a:ln w="12700">
            <a:solidFill>
              <a:srgbClr val="1F4E79"/>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3450036" y="4557842"/>
            <a:ext cx="2262187" cy="428625"/>
          </a:xfrm>
          <a:prstGeom prst="rect">
            <a:avLst/>
          </a:prstGeom>
          <a:solidFill>
            <a:schemeClr val="accent1">
              <a:lumMod val="50000"/>
            </a:schemeClr>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XXX</a:t>
            </a:r>
            <a:endParaRPr lang="zh-CN" altLang="en-US" dirty="0"/>
          </a:p>
        </p:txBody>
      </p:sp>
      <p:sp>
        <p:nvSpPr>
          <p:cNvPr id="10" name="弦形 9"/>
          <p:cNvSpPr/>
          <p:nvPr/>
        </p:nvSpPr>
        <p:spPr>
          <a:xfrm rot="5400000">
            <a:off x="4234695" y="6459227"/>
            <a:ext cx="711122" cy="797548"/>
          </a:xfrm>
          <a:prstGeom prst="chord">
            <a:avLst>
              <a:gd name="adj1" fmla="val 5375213"/>
              <a:gd name="adj2" fmla="val 16200000"/>
            </a:avLst>
          </a:prstGeom>
          <a:solidFill>
            <a:schemeClr val="accent1">
              <a:lumMod val="50000"/>
            </a:schemeClr>
          </a:solidFill>
          <a:ln>
            <a:noFill/>
          </a:ln>
          <a:effectLst>
            <a:outerShdw blurRad="203200" dist="50800" dir="5400000" sx="105000" sy="105000" algn="ctr" rotWithShape="0">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42438265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5327" y="1295400"/>
            <a:ext cx="587288" cy="471875"/>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rgbClr val="1F4E7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 name="任意多边形 2"/>
          <p:cNvSpPr/>
          <p:nvPr/>
        </p:nvSpPr>
        <p:spPr>
          <a:xfrm>
            <a:off x="498024" y="1295400"/>
            <a:ext cx="426476" cy="471875"/>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rgbClr val="1F4E7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 name="文本框 4"/>
          <p:cNvSpPr txBox="1"/>
          <p:nvPr/>
        </p:nvSpPr>
        <p:spPr>
          <a:xfrm>
            <a:off x="3581400" y="438150"/>
            <a:ext cx="1981200" cy="584775"/>
          </a:xfrm>
          <a:prstGeom prst="rect">
            <a:avLst/>
          </a:prstGeom>
          <a:noFill/>
        </p:spPr>
        <p:txBody>
          <a:bodyPr wrap="square" rtlCol="0">
            <a:spAutoFit/>
          </a:bodyPr>
          <a:lstStyle/>
          <a:p>
            <a:pPr algn="ctr"/>
            <a:r>
              <a:rPr lang="zh-CN" altLang="en-US" sz="3200" dirty="0">
                <a:solidFill>
                  <a:srgbClr val="1F4E79"/>
                </a:solidFill>
                <a:latin typeface="+mj-ea"/>
                <a:ea typeface="+mj-ea"/>
              </a:rPr>
              <a:t>备注信息</a:t>
            </a:r>
          </a:p>
        </p:txBody>
      </p:sp>
      <p:cxnSp>
        <p:nvCxnSpPr>
          <p:cNvPr id="7" name="直接连接符 6"/>
          <p:cNvCxnSpPr/>
          <p:nvPr/>
        </p:nvCxnSpPr>
        <p:spPr>
          <a:xfrm flipH="1">
            <a:off x="2986088" y="723900"/>
            <a:ext cx="438150" cy="0"/>
          </a:xfrm>
          <a:prstGeom prst="line">
            <a:avLst/>
          </a:prstGeom>
          <a:ln w="19050">
            <a:solidFill>
              <a:srgbClr val="1F4E79"/>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5719763" y="723900"/>
            <a:ext cx="438150" cy="0"/>
          </a:xfrm>
          <a:prstGeom prst="line">
            <a:avLst/>
          </a:prstGeom>
          <a:ln w="19050">
            <a:solidFill>
              <a:srgbClr val="1F4E79"/>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1076325" y="1269727"/>
            <a:ext cx="1076325" cy="523220"/>
          </a:xfrm>
          <a:prstGeom prst="rect">
            <a:avLst/>
          </a:prstGeom>
          <a:noFill/>
        </p:spPr>
        <p:txBody>
          <a:bodyPr wrap="square" rtlCol="0">
            <a:spAutoFit/>
          </a:bodyPr>
          <a:lstStyle/>
          <a:p>
            <a:r>
              <a:rPr lang="zh-CN" altLang="en-US" sz="2800" b="1" dirty="0">
                <a:solidFill>
                  <a:srgbClr val="1F4E79"/>
                </a:solidFill>
              </a:rPr>
              <a:t>母版</a:t>
            </a:r>
          </a:p>
        </p:txBody>
      </p:sp>
      <p:grpSp>
        <p:nvGrpSpPr>
          <p:cNvPr id="13" name="组合 12"/>
          <p:cNvGrpSpPr/>
          <p:nvPr/>
        </p:nvGrpSpPr>
        <p:grpSpPr>
          <a:xfrm>
            <a:off x="957262" y="1898204"/>
            <a:ext cx="7229475" cy="1338263"/>
            <a:chOff x="957262" y="2090737"/>
            <a:chExt cx="7229475" cy="1338263"/>
          </a:xfrm>
        </p:grpSpPr>
        <p:pic>
          <p:nvPicPr>
            <p:cNvPr id="10" name="图片 9"/>
            <p:cNvPicPr>
              <a:picLocks noChangeAspect="1"/>
            </p:cNvPicPr>
            <p:nvPr/>
          </p:nvPicPr>
          <p:blipFill rotWithShape="1">
            <a:blip r:embed="rId2" cstate="print"/>
            <a:srcRect r="1429" b="5705"/>
            <a:stretch/>
          </p:blipFill>
          <p:spPr>
            <a:xfrm>
              <a:off x="957262" y="2090737"/>
              <a:ext cx="7229475" cy="1338263"/>
            </a:xfrm>
            <a:prstGeom prst="rect">
              <a:avLst/>
            </a:prstGeom>
            <a:ln w="25400">
              <a:solidFill>
                <a:schemeClr val="bg1">
                  <a:lumMod val="85000"/>
                </a:schemeClr>
              </a:solidFill>
            </a:ln>
          </p:spPr>
        </p:pic>
        <p:sp>
          <p:nvSpPr>
            <p:cNvPr id="11" name="矩形 10"/>
            <p:cNvSpPr/>
            <p:nvPr/>
          </p:nvSpPr>
          <p:spPr>
            <a:xfrm>
              <a:off x="6400800" y="2324100"/>
              <a:ext cx="514350" cy="219075"/>
            </a:xfrm>
            <a:prstGeom prst="rect">
              <a:avLst/>
            </a:prstGeom>
            <a:noFill/>
            <a:ln w="25400">
              <a:solidFill>
                <a:srgbClr val="7A4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smtClean="0">
                <a:solidFill>
                  <a:schemeClr val="tx1"/>
                </a:solidFill>
              </a:endParaRPr>
            </a:p>
          </p:txBody>
        </p:sp>
        <p:sp>
          <p:nvSpPr>
            <p:cNvPr id="12" name="矩形 11"/>
            <p:cNvSpPr/>
            <p:nvPr/>
          </p:nvSpPr>
          <p:spPr>
            <a:xfrm>
              <a:off x="3495760" y="2559253"/>
              <a:ext cx="647362" cy="588549"/>
            </a:xfrm>
            <a:prstGeom prst="rect">
              <a:avLst/>
            </a:prstGeom>
            <a:noFill/>
            <a:ln w="25400">
              <a:solidFill>
                <a:srgbClr val="7A4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smtClean="0">
                <a:solidFill>
                  <a:schemeClr val="tx1"/>
                </a:solidFill>
              </a:endParaRPr>
            </a:p>
          </p:txBody>
        </p:sp>
      </p:grpSp>
      <p:sp>
        <p:nvSpPr>
          <p:cNvPr id="14" name="文本框 13"/>
          <p:cNvSpPr txBox="1"/>
          <p:nvPr/>
        </p:nvSpPr>
        <p:spPr>
          <a:xfrm>
            <a:off x="647700" y="3402063"/>
            <a:ext cx="4919874" cy="369332"/>
          </a:xfrm>
          <a:prstGeom prst="rect">
            <a:avLst/>
          </a:prstGeom>
          <a:noFill/>
        </p:spPr>
        <p:txBody>
          <a:bodyPr wrap="square" rtlCol="0">
            <a:spAutoFit/>
          </a:bodyPr>
          <a:lstStyle/>
          <a:p>
            <a:r>
              <a:rPr lang="zh-CN" altLang="en-US" dirty="0" smtClean="0"/>
              <a:t>菜单栏：视图</a:t>
            </a:r>
            <a:r>
              <a:rPr lang="en-US" altLang="zh-CN" dirty="0" smtClean="0"/>
              <a:t>-</a:t>
            </a:r>
            <a:r>
              <a:rPr lang="zh-CN" altLang="en-US" dirty="0" smtClean="0"/>
              <a:t>幻灯片母版到</a:t>
            </a:r>
            <a:r>
              <a:rPr lang="zh-CN" altLang="en-US" dirty="0"/>
              <a:t>这</a:t>
            </a:r>
            <a:r>
              <a:rPr lang="zh-CN" altLang="en-US" dirty="0" smtClean="0"/>
              <a:t>里面去更改文字</a:t>
            </a:r>
            <a:endParaRPr lang="zh-CN" altLang="en-US" dirty="0"/>
          </a:p>
        </p:txBody>
      </p:sp>
      <p:sp>
        <p:nvSpPr>
          <p:cNvPr id="15" name="任意多边形 14"/>
          <p:cNvSpPr/>
          <p:nvPr/>
        </p:nvSpPr>
        <p:spPr>
          <a:xfrm>
            <a:off x="-5327" y="3848207"/>
            <a:ext cx="587288" cy="471875"/>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rgbClr val="1F4E7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任意多边形 15"/>
          <p:cNvSpPr/>
          <p:nvPr/>
        </p:nvSpPr>
        <p:spPr>
          <a:xfrm>
            <a:off x="498024" y="3848207"/>
            <a:ext cx="426476" cy="471875"/>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rgbClr val="1F4E7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7" name="文本框 16"/>
          <p:cNvSpPr txBox="1"/>
          <p:nvPr/>
        </p:nvSpPr>
        <p:spPr>
          <a:xfrm>
            <a:off x="1076325" y="3822534"/>
            <a:ext cx="1076325" cy="523220"/>
          </a:xfrm>
          <a:prstGeom prst="rect">
            <a:avLst/>
          </a:prstGeom>
          <a:noFill/>
        </p:spPr>
        <p:txBody>
          <a:bodyPr wrap="square" rtlCol="0">
            <a:spAutoFit/>
          </a:bodyPr>
          <a:lstStyle/>
          <a:p>
            <a:r>
              <a:rPr lang="zh-CN" altLang="en-US" sz="2800" b="1" dirty="0">
                <a:solidFill>
                  <a:srgbClr val="1F4E79"/>
                </a:solidFill>
              </a:rPr>
              <a:t>字体</a:t>
            </a:r>
          </a:p>
        </p:txBody>
      </p:sp>
      <p:sp>
        <p:nvSpPr>
          <p:cNvPr id="18" name="文本框 17"/>
          <p:cNvSpPr txBox="1"/>
          <p:nvPr/>
        </p:nvSpPr>
        <p:spPr>
          <a:xfrm>
            <a:off x="647700" y="4316196"/>
            <a:ext cx="7848600" cy="369332"/>
          </a:xfrm>
          <a:prstGeom prst="rect">
            <a:avLst/>
          </a:prstGeom>
          <a:noFill/>
        </p:spPr>
        <p:txBody>
          <a:bodyPr wrap="square" rtlCol="0">
            <a:spAutoFit/>
          </a:bodyPr>
          <a:lstStyle/>
          <a:p>
            <a:r>
              <a:rPr lang="zh-CN" altLang="en-US" dirty="0"/>
              <a:t>方正粗宋简体 </a:t>
            </a:r>
            <a:r>
              <a:rPr lang="en-US" altLang="zh-CN" dirty="0"/>
              <a:t>(</a:t>
            </a:r>
            <a:r>
              <a:rPr lang="zh-CN" altLang="en-US" dirty="0"/>
              <a:t>标题</a:t>
            </a:r>
            <a:r>
              <a:rPr lang="en-US" altLang="zh-CN" dirty="0" smtClean="0"/>
              <a:t>) &amp; </a:t>
            </a:r>
            <a:r>
              <a:rPr lang="zh-CN" altLang="en-US" dirty="0" smtClean="0"/>
              <a:t>冬青</a:t>
            </a:r>
            <a:r>
              <a:rPr lang="zh-CN" altLang="en-US" dirty="0"/>
              <a:t>黑体简体中文 </a:t>
            </a:r>
            <a:r>
              <a:rPr lang="en-US" altLang="zh-CN" dirty="0"/>
              <a:t>W3 (</a:t>
            </a:r>
            <a:r>
              <a:rPr lang="zh-CN" altLang="en-US" dirty="0"/>
              <a:t>正文</a:t>
            </a:r>
            <a:r>
              <a:rPr lang="en-US" altLang="zh-CN" dirty="0" smtClean="0"/>
              <a:t>) &amp; Broadway</a:t>
            </a:r>
            <a:r>
              <a:rPr lang="zh-CN" altLang="en-US" dirty="0" smtClean="0"/>
              <a:t>（数字）</a:t>
            </a:r>
            <a:endParaRPr lang="zh-CN" altLang="en-US" dirty="0"/>
          </a:p>
        </p:txBody>
      </p:sp>
      <p:sp>
        <p:nvSpPr>
          <p:cNvPr id="19" name="任意多边形 18"/>
          <p:cNvSpPr/>
          <p:nvPr/>
        </p:nvSpPr>
        <p:spPr>
          <a:xfrm>
            <a:off x="-5327" y="5189546"/>
            <a:ext cx="587288" cy="471875"/>
          </a:xfrm>
          <a:custGeom>
            <a:avLst/>
            <a:gdLst>
              <a:gd name="connsiteX0" fmla="*/ 0 w 710619"/>
              <a:gd name="connsiteY0" fmla="*/ 0 h 570968"/>
              <a:gd name="connsiteX1" fmla="*/ 425135 w 710619"/>
              <a:gd name="connsiteY1" fmla="*/ 0 h 570968"/>
              <a:gd name="connsiteX2" fmla="*/ 710619 w 710619"/>
              <a:gd name="connsiteY2" fmla="*/ 285484 h 570968"/>
              <a:gd name="connsiteX3" fmla="*/ 425135 w 710619"/>
              <a:gd name="connsiteY3" fmla="*/ 570968 h 570968"/>
              <a:gd name="connsiteX4" fmla="*/ 0 w 710619"/>
              <a:gd name="connsiteY4" fmla="*/ 570968 h 570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619" h="570968">
                <a:moveTo>
                  <a:pt x="0" y="0"/>
                </a:moveTo>
                <a:lnTo>
                  <a:pt x="425135" y="0"/>
                </a:lnTo>
                <a:lnTo>
                  <a:pt x="710619" y="285484"/>
                </a:lnTo>
                <a:lnTo>
                  <a:pt x="425135" y="570968"/>
                </a:lnTo>
                <a:lnTo>
                  <a:pt x="0" y="570968"/>
                </a:lnTo>
                <a:close/>
              </a:path>
            </a:pathLst>
          </a:custGeom>
          <a:solidFill>
            <a:srgbClr val="1F4E7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0" name="任意多边形 19"/>
          <p:cNvSpPr/>
          <p:nvPr/>
        </p:nvSpPr>
        <p:spPr>
          <a:xfrm>
            <a:off x="498024" y="5189546"/>
            <a:ext cx="426476" cy="471875"/>
          </a:xfrm>
          <a:custGeom>
            <a:avLst/>
            <a:gdLst>
              <a:gd name="connsiteX0" fmla="*/ 0 w 654307"/>
              <a:gd name="connsiteY0" fmla="*/ 0 h 723958"/>
              <a:gd name="connsiteX1" fmla="*/ 292328 w 654307"/>
              <a:gd name="connsiteY1" fmla="*/ 0 h 723958"/>
              <a:gd name="connsiteX2" fmla="*/ 654307 w 654307"/>
              <a:gd name="connsiteY2" fmla="*/ 361979 h 723958"/>
              <a:gd name="connsiteX3" fmla="*/ 292328 w 654307"/>
              <a:gd name="connsiteY3" fmla="*/ 723958 h 723958"/>
              <a:gd name="connsiteX4" fmla="*/ 0 w 654307"/>
              <a:gd name="connsiteY4" fmla="*/ 723958 h 723958"/>
              <a:gd name="connsiteX5" fmla="*/ 361979 w 654307"/>
              <a:gd name="connsiteY5" fmla="*/ 361979 h 72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4307" h="723958">
                <a:moveTo>
                  <a:pt x="0" y="0"/>
                </a:moveTo>
                <a:lnTo>
                  <a:pt x="292328" y="0"/>
                </a:lnTo>
                <a:lnTo>
                  <a:pt x="654307" y="361979"/>
                </a:lnTo>
                <a:lnTo>
                  <a:pt x="292328" y="723958"/>
                </a:lnTo>
                <a:lnTo>
                  <a:pt x="0" y="723958"/>
                </a:lnTo>
                <a:lnTo>
                  <a:pt x="361979" y="361979"/>
                </a:lnTo>
                <a:close/>
              </a:path>
            </a:pathLst>
          </a:custGeom>
          <a:solidFill>
            <a:srgbClr val="1F4E7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1" name="文本框 20"/>
          <p:cNvSpPr txBox="1"/>
          <p:nvPr/>
        </p:nvSpPr>
        <p:spPr>
          <a:xfrm>
            <a:off x="1076325" y="5163873"/>
            <a:ext cx="1076325" cy="523220"/>
          </a:xfrm>
          <a:prstGeom prst="rect">
            <a:avLst/>
          </a:prstGeom>
          <a:noFill/>
        </p:spPr>
        <p:txBody>
          <a:bodyPr wrap="square" rtlCol="0">
            <a:spAutoFit/>
          </a:bodyPr>
          <a:lstStyle/>
          <a:p>
            <a:r>
              <a:rPr lang="zh-CN" altLang="en-US" sz="2800" b="1" dirty="0" smtClean="0">
                <a:solidFill>
                  <a:srgbClr val="1F4E79"/>
                </a:solidFill>
              </a:rPr>
              <a:t>配色</a:t>
            </a:r>
            <a:endParaRPr lang="zh-CN" altLang="en-US" sz="2800" b="1" dirty="0">
              <a:solidFill>
                <a:srgbClr val="1F4E79"/>
              </a:solidFill>
            </a:endParaRPr>
          </a:p>
        </p:txBody>
      </p:sp>
      <p:sp>
        <p:nvSpPr>
          <p:cNvPr id="23" name="椭圆 22"/>
          <p:cNvSpPr/>
          <p:nvPr/>
        </p:nvSpPr>
        <p:spPr>
          <a:xfrm>
            <a:off x="5907855" y="5677083"/>
            <a:ext cx="601828" cy="601828"/>
          </a:xfrm>
          <a:prstGeom prst="ellipse">
            <a:avLst/>
          </a:prstGeom>
          <a:solidFill>
            <a:srgbClr val="1F4E7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smtClean="0">
              <a:solidFill>
                <a:schemeClr val="tx1"/>
              </a:solidFill>
            </a:endParaRPr>
          </a:p>
        </p:txBody>
      </p:sp>
      <p:sp>
        <p:nvSpPr>
          <p:cNvPr id="24" name="椭圆 23"/>
          <p:cNvSpPr/>
          <p:nvPr/>
        </p:nvSpPr>
        <p:spPr>
          <a:xfrm>
            <a:off x="6746382" y="5677083"/>
            <a:ext cx="601828" cy="601828"/>
          </a:xfrm>
          <a:prstGeom prst="ellipse">
            <a:avLst/>
          </a:prstGeom>
          <a:solidFill>
            <a:srgbClr val="7A43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smtClean="0">
              <a:solidFill>
                <a:schemeClr val="tx1"/>
              </a:solidFill>
            </a:endParaRPr>
          </a:p>
        </p:txBody>
      </p:sp>
      <p:sp>
        <p:nvSpPr>
          <p:cNvPr id="25" name="椭圆 24"/>
          <p:cNvSpPr/>
          <p:nvPr/>
        </p:nvSpPr>
        <p:spPr>
          <a:xfrm>
            <a:off x="7584909" y="5677083"/>
            <a:ext cx="601828" cy="601828"/>
          </a:xfrm>
          <a:prstGeom prst="ellipse">
            <a:avLst/>
          </a:prstGeom>
          <a:solidFill>
            <a:schemeClr val="bg1">
              <a:lumMod val="8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smtClean="0">
              <a:solidFill>
                <a:schemeClr val="tx1"/>
              </a:solidFill>
            </a:endParaRPr>
          </a:p>
        </p:txBody>
      </p:sp>
      <p:sp>
        <p:nvSpPr>
          <p:cNvPr id="26" name="文本框 25"/>
          <p:cNvSpPr txBox="1"/>
          <p:nvPr/>
        </p:nvSpPr>
        <p:spPr>
          <a:xfrm>
            <a:off x="647700" y="5777942"/>
            <a:ext cx="5065698" cy="400110"/>
          </a:xfrm>
          <a:prstGeom prst="rect">
            <a:avLst/>
          </a:prstGeom>
          <a:noFill/>
        </p:spPr>
        <p:txBody>
          <a:bodyPr wrap="square" rtlCol="0">
            <a:spAutoFit/>
          </a:bodyPr>
          <a:lstStyle/>
          <a:p>
            <a:pPr algn="ctr"/>
            <a:r>
              <a:rPr lang="en-US" altLang="zh-CN" sz="2000" dirty="0" smtClean="0"/>
              <a:t>RGB:</a:t>
            </a:r>
            <a:r>
              <a:rPr lang="en-US" altLang="zh-CN" sz="2000" dirty="0" smtClean="0">
                <a:solidFill>
                  <a:srgbClr val="1F4E79"/>
                </a:solidFill>
              </a:rPr>
              <a:t>31/78/121 </a:t>
            </a:r>
            <a:r>
              <a:rPr lang="en-US" altLang="zh-CN" sz="2000" dirty="0" smtClean="0"/>
              <a:t> ||  </a:t>
            </a:r>
            <a:r>
              <a:rPr lang="en-US" altLang="zh-CN" sz="2000" dirty="0" smtClean="0">
                <a:solidFill>
                  <a:srgbClr val="7A4300"/>
                </a:solidFill>
              </a:rPr>
              <a:t>122/67/0</a:t>
            </a:r>
            <a:r>
              <a:rPr lang="en-US" altLang="zh-CN" sz="2000" dirty="0" smtClean="0"/>
              <a:t>  ||  </a:t>
            </a:r>
            <a:r>
              <a:rPr lang="en-US" altLang="zh-CN" sz="2000" dirty="0" smtClean="0">
                <a:solidFill>
                  <a:srgbClr val="D5D5D5"/>
                </a:solidFill>
              </a:rPr>
              <a:t>217/217/217</a:t>
            </a:r>
            <a:r>
              <a:rPr lang="en-US" altLang="zh-CN" sz="2000" dirty="0" smtClean="0"/>
              <a:t>  </a:t>
            </a:r>
            <a:endParaRPr lang="zh-CN" altLang="en-US" sz="2000" dirty="0"/>
          </a:p>
        </p:txBody>
      </p:sp>
      <p:sp>
        <p:nvSpPr>
          <p:cNvPr id="27" name="文本框 26"/>
          <p:cNvSpPr txBox="1"/>
          <p:nvPr/>
        </p:nvSpPr>
        <p:spPr>
          <a:xfrm>
            <a:off x="647700" y="4649335"/>
            <a:ext cx="7848600" cy="369332"/>
          </a:xfrm>
          <a:prstGeom prst="rect">
            <a:avLst/>
          </a:prstGeom>
          <a:noFill/>
        </p:spPr>
        <p:txBody>
          <a:bodyPr wrap="square" rtlCol="0">
            <a:spAutoFit/>
          </a:bodyPr>
          <a:lstStyle/>
          <a:p>
            <a:r>
              <a:rPr lang="zh-CN" altLang="en-US" dirty="0" smtClean="0">
                <a:solidFill>
                  <a:schemeClr val="bg1">
                    <a:lumMod val="50000"/>
                  </a:schemeClr>
                </a:solidFill>
              </a:rPr>
              <a:t>字体文件可前往我的网盘下载：</a:t>
            </a:r>
            <a:r>
              <a:rPr lang="en-US" altLang="zh-CN" dirty="0" smtClean="0">
                <a:solidFill>
                  <a:schemeClr val="bg1">
                    <a:lumMod val="50000"/>
                  </a:schemeClr>
                </a:solidFill>
              </a:rPr>
              <a:t>http</a:t>
            </a:r>
            <a:r>
              <a:rPr lang="en-US" altLang="zh-CN" dirty="0">
                <a:solidFill>
                  <a:schemeClr val="bg1">
                    <a:lumMod val="50000"/>
                  </a:schemeClr>
                </a:solidFill>
              </a:rPr>
              <a:t>://pan.baidu.com/s/1kTJxtUf</a:t>
            </a:r>
            <a:endParaRPr lang="zh-CN" altLang="en-US" dirty="0">
              <a:solidFill>
                <a:schemeClr val="bg1">
                  <a:lumMod val="50000"/>
                </a:schemeClr>
              </a:solidFill>
            </a:endParaRPr>
          </a:p>
        </p:txBody>
      </p:sp>
    </p:spTree>
    <p:extLst>
      <p:ext uri="{BB962C8B-B14F-4D97-AF65-F5344CB8AC3E}">
        <p14:creationId xmlns:p14="http://schemas.microsoft.com/office/powerpoint/2010/main" xmlns="" val="42441918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7000" r="-17000"/>
          </a:stretch>
        </a:blipFill>
        <a:effectLst/>
      </p:bgPr>
    </p:bg>
    <p:spTree>
      <p:nvGrpSpPr>
        <p:cNvPr id="1" name=""/>
        <p:cNvGrpSpPr/>
        <p:nvPr/>
      </p:nvGrpSpPr>
      <p:grpSpPr>
        <a:xfrm>
          <a:off x="0" y="0"/>
          <a:ext cx="0" cy="0"/>
          <a:chOff x="0" y="0"/>
          <a:chExt cx="0" cy="0"/>
        </a:xfrm>
      </p:grpSpPr>
      <p:sp>
        <p:nvSpPr>
          <p:cNvPr id="27" name="矩形 26"/>
          <p:cNvSpPr/>
          <p:nvPr/>
        </p:nvSpPr>
        <p:spPr>
          <a:xfrm>
            <a:off x="0" y="0"/>
            <a:ext cx="9144000" cy="6858000"/>
          </a:xfrm>
          <a:prstGeom prst="rect">
            <a:avLst/>
          </a:prstGeom>
          <a:solidFill>
            <a:schemeClr val="bg1">
              <a:lumMod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171450" y="114300"/>
            <a:ext cx="8801100" cy="6629400"/>
          </a:xfrm>
          <a:prstGeom prst="roundRect">
            <a:avLst>
              <a:gd name="adj" fmla="val 2874"/>
            </a:avLst>
          </a:prstGeom>
          <a:solidFill>
            <a:schemeClr val="bg1"/>
          </a:solid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782138" y="1207554"/>
            <a:ext cx="2008289" cy="523220"/>
          </a:xfrm>
          <a:prstGeom prst="rect">
            <a:avLst/>
          </a:prstGeom>
          <a:noFill/>
        </p:spPr>
        <p:txBody>
          <a:bodyPr wrap="square" rtlCol="0">
            <a:spAutoFit/>
          </a:bodyPr>
          <a:lstStyle/>
          <a:p>
            <a:pPr algn="r"/>
            <a:r>
              <a:rPr lang="zh-CN" altLang="en-US" sz="2800" dirty="0">
                <a:latin typeface="方正清刻本悦宋简体" panose="02000000000000000000" pitchFamily="2" charset="-122"/>
                <a:ea typeface="方正清刻本悦宋简体" panose="02000000000000000000" pitchFamily="2" charset="-122"/>
              </a:rPr>
              <a:t>个人公众</a:t>
            </a:r>
            <a:r>
              <a:rPr lang="zh-CN" altLang="en-US" sz="2800" dirty="0" smtClean="0">
                <a:latin typeface="方正清刻本悦宋简体" panose="02000000000000000000" pitchFamily="2" charset="-122"/>
                <a:ea typeface="方正清刻本悦宋简体" panose="02000000000000000000" pitchFamily="2" charset="-122"/>
              </a:rPr>
              <a:t>号</a:t>
            </a:r>
            <a:endParaRPr lang="zh-CN" altLang="en-US" sz="2800" dirty="0">
              <a:latin typeface="方正清刻本悦宋简体" panose="02000000000000000000" pitchFamily="2" charset="-122"/>
              <a:ea typeface="方正清刻本悦宋简体" panose="02000000000000000000" pitchFamily="2" charset="-122"/>
            </a:endParaRPr>
          </a:p>
        </p:txBody>
      </p:sp>
      <p:sp>
        <p:nvSpPr>
          <p:cNvPr id="24" name="矩形 23"/>
          <p:cNvSpPr/>
          <p:nvPr/>
        </p:nvSpPr>
        <p:spPr>
          <a:xfrm>
            <a:off x="1230472" y="2419143"/>
            <a:ext cx="3508057" cy="3170099"/>
          </a:xfrm>
          <a:prstGeom prst="rect">
            <a:avLst/>
          </a:prstGeom>
        </p:spPr>
        <p:txBody>
          <a:bodyPr wrap="square">
            <a:spAutoFit/>
          </a:bodyPr>
          <a:lstStyle/>
          <a:p>
            <a:pPr>
              <a:lnSpc>
                <a:spcPct val="200000"/>
              </a:lnSpc>
            </a:pPr>
            <a:r>
              <a:rPr lang="zh-CN" altLang="en-US" sz="2000" dirty="0" smtClean="0">
                <a:solidFill>
                  <a:schemeClr val="bg2">
                    <a:lumMod val="50000"/>
                  </a:schemeClr>
                </a:solidFill>
                <a:effectLst/>
                <a:latin typeface="冬青黑体简体中文 W3" panose="020B0300000000000000" pitchFamily="34" charset="-122"/>
                <a:ea typeface="冬青黑体简体中文 W3" panose="020B0300000000000000" pitchFamily="34" charset="-122"/>
              </a:rPr>
              <a:t>一个有趣热爱思考的青年，</a:t>
            </a:r>
            <a:endParaRPr lang="en-US" altLang="zh-CN" sz="2000" dirty="0" smtClean="0">
              <a:solidFill>
                <a:schemeClr val="bg2">
                  <a:lumMod val="50000"/>
                </a:schemeClr>
              </a:solidFill>
              <a:effectLst/>
              <a:latin typeface="冬青黑体简体中文 W3" panose="020B0300000000000000" pitchFamily="34" charset="-122"/>
              <a:ea typeface="冬青黑体简体中文 W3" panose="020B0300000000000000" pitchFamily="34" charset="-122"/>
            </a:endParaRPr>
          </a:p>
          <a:p>
            <a:pPr>
              <a:lnSpc>
                <a:spcPct val="200000"/>
              </a:lnSpc>
            </a:pPr>
            <a:r>
              <a:rPr lang="zh-CN" altLang="en-US" sz="2000" dirty="0" smtClean="0">
                <a:solidFill>
                  <a:schemeClr val="bg2">
                    <a:lumMod val="50000"/>
                  </a:schemeClr>
                </a:solidFill>
                <a:effectLst/>
                <a:latin typeface="冬青黑体简体中文 W3" panose="020B0300000000000000" pitchFamily="34" charset="-122"/>
                <a:ea typeface="冬青黑体简体中文 W3" panose="020B0300000000000000" pitchFamily="34" charset="-122"/>
              </a:rPr>
              <a:t>汇聚有思想或渴望有思想的人。</a:t>
            </a:r>
            <a:endParaRPr lang="en-US" altLang="zh-CN" sz="2000" dirty="0" smtClean="0">
              <a:solidFill>
                <a:schemeClr val="bg2">
                  <a:lumMod val="50000"/>
                </a:schemeClr>
              </a:solidFill>
              <a:effectLst/>
              <a:latin typeface="冬青黑体简体中文 W3" panose="020B0300000000000000" pitchFamily="34" charset="-122"/>
              <a:ea typeface="冬青黑体简体中文 W3" panose="020B0300000000000000" pitchFamily="34" charset="-122"/>
            </a:endParaRPr>
          </a:p>
          <a:p>
            <a:pPr>
              <a:lnSpc>
                <a:spcPct val="200000"/>
              </a:lnSpc>
            </a:pPr>
            <a:r>
              <a:rPr lang="zh-CN" altLang="en-US" sz="2000" dirty="0" smtClean="0">
                <a:solidFill>
                  <a:schemeClr val="bg2">
                    <a:lumMod val="50000"/>
                  </a:schemeClr>
                </a:solidFill>
                <a:effectLst/>
                <a:latin typeface="冬青黑体简体中文 W3" panose="020B0300000000000000" pitchFamily="34" charset="-122"/>
                <a:ea typeface="冬青黑体简体中文 W3" panose="020B0300000000000000" pitchFamily="34" charset="-122"/>
              </a:rPr>
              <a:t>分享一些优秀</a:t>
            </a:r>
            <a:r>
              <a:rPr lang="zh-CN" altLang="en-US" sz="2000" dirty="0" smtClean="0">
                <a:solidFill>
                  <a:schemeClr val="bg2">
                    <a:lumMod val="50000"/>
                  </a:schemeClr>
                </a:solidFill>
                <a:latin typeface="冬青黑体简体中文 W3" panose="020B0300000000000000" pitchFamily="34" charset="-122"/>
                <a:ea typeface="冬青黑体简体中文 W3" panose="020B0300000000000000" pitchFamily="34" charset="-122"/>
              </a:rPr>
              <a:t>有趣</a:t>
            </a:r>
            <a:r>
              <a:rPr lang="zh-CN" altLang="en-US" sz="2000" dirty="0" smtClean="0">
                <a:solidFill>
                  <a:schemeClr val="bg2">
                    <a:lumMod val="50000"/>
                  </a:schemeClr>
                </a:solidFill>
                <a:effectLst/>
                <a:latin typeface="冬青黑体简体中文 W3" panose="020B0300000000000000" pitchFamily="34" charset="-122"/>
                <a:ea typeface="冬青黑体简体中文 W3" panose="020B0300000000000000" pitchFamily="34" charset="-122"/>
              </a:rPr>
              <a:t>的文章、</a:t>
            </a:r>
            <a:endParaRPr lang="en-US" altLang="zh-CN" sz="2000" dirty="0" smtClean="0">
              <a:solidFill>
                <a:schemeClr val="bg2">
                  <a:lumMod val="50000"/>
                </a:schemeClr>
              </a:solidFill>
              <a:effectLst/>
              <a:latin typeface="冬青黑体简体中文 W3" panose="020B0300000000000000" pitchFamily="34" charset="-122"/>
              <a:ea typeface="冬青黑体简体中文 W3" panose="020B0300000000000000" pitchFamily="34" charset="-122"/>
            </a:endParaRPr>
          </a:p>
          <a:p>
            <a:pPr>
              <a:lnSpc>
                <a:spcPct val="200000"/>
              </a:lnSpc>
            </a:pPr>
            <a:r>
              <a:rPr lang="zh-CN" altLang="en-US" sz="2000" dirty="0" smtClean="0">
                <a:solidFill>
                  <a:schemeClr val="bg2">
                    <a:lumMod val="50000"/>
                  </a:schemeClr>
                </a:solidFill>
                <a:effectLst/>
                <a:latin typeface="冬青黑体简体中文 W3" panose="020B0300000000000000" pitchFamily="34" charset="-122"/>
                <a:ea typeface="冬青黑体简体中文 W3" panose="020B0300000000000000" pitchFamily="34" charset="-122"/>
              </a:rPr>
              <a:t>书籍、思维方法和知识</a:t>
            </a:r>
            <a:r>
              <a:rPr lang="zh-CN" altLang="en-US" sz="2000" dirty="0" smtClean="0">
                <a:solidFill>
                  <a:schemeClr val="bg2">
                    <a:lumMod val="50000"/>
                  </a:schemeClr>
                </a:solidFill>
                <a:latin typeface="冬青黑体简体中文 W3" panose="020B0300000000000000" pitchFamily="34" charset="-122"/>
                <a:ea typeface="冬青黑体简体中文 W3" panose="020B0300000000000000" pitchFamily="34" charset="-122"/>
              </a:rPr>
              <a:t>，</a:t>
            </a:r>
            <a:endParaRPr lang="en-US" altLang="zh-CN" sz="2000" dirty="0" smtClean="0">
              <a:solidFill>
                <a:schemeClr val="bg2">
                  <a:lumMod val="50000"/>
                </a:schemeClr>
              </a:solidFill>
              <a:latin typeface="冬青黑体简体中文 W3" panose="020B0300000000000000" pitchFamily="34" charset="-122"/>
              <a:ea typeface="冬青黑体简体中文 W3" panose="020B0300000000000000" pitchFamily="34" charset="-122"/>
            </a:endParaRPr>
          </a:p>
          <a:p>
            <a:pPr>
              <a:lnSpc>
                <a:spcPct val="200000"/>
              </a:lnSpc>
            </a:pPr>
            <a:r>
              <a:rPr lang="zh-CN" altLang="en-US" sz="2000" dirty="0" smtClean="0">
                <a:solidFill>
                  <a:schemeClr val="bg2">
                    <a:lumMod val="50000"/>
                  </a:schemeClr>
                </a:solidFill>
                <a:latin typeface="冬青黑体简体中文 W3" panose="020B0300000000000000" pitchFamily="34" charset="-122"/>
                <a:ea typeface="冬青黑体简体中文 W3" panose="020B0300000000000000" pitchFamily="34" charset="-122"/>
              </a:rPr>
              <a:t>愿</a:t>
            </a:r>
            <a:r>
              <a:rPr lang="zh-CN" altLang="en-US" sz="2000" dirty="0" smtClean="0">
                <a:solidFill>
                  <a:schemeClr val="bg2">
                    <a:lumMod val="50000"/>
                  </a:schemeClr>
                </a:solidFill>
                <a:effectLst/>
                <a:latin typeface="冬青黑体简体中文 W3" panose="020B0300000000000000" pitchFamily="34" charset="-122"/>
                <a:ea typeface="冬青黑体简体中文 W3" panose="020B0300000000000000" pitchFamily="34" charset="-122"/>
              </a:rPr>
              <a:t>你成为一个有趣的人。</a:t>
            </a:r>
            <a:endParaRPr lang="zh-CN" altLang="en-US" sz="2000" dirty="0">
              <a:solidFill>
                <a:schemeClr val="bg2">
                  <a:lumMod val="50000"/>
                </a:schemeClr>
              </a:solidFill>
              <a:latin typeface="冬青黑体简体中文 W3" panose="020B0300000000000000" pitchFamily="34" charset="-122"/>
              <a:ea typeface="冬青黑体简体中文 W3" panose="020B0300000000000000" pitchFamily="34" charset="-122"/>
            </a:endParaRPr>
          </a:p>
        </p:txBody>
      </p:sp>
      <p:pic>
        <p:nvPicPr>
          <p:cNvPr id="28" name="图片 27"/>
          <p:cNvPicPr>
            <a:picLocks noChangeAspect="1"/>
          </p:cNvPicPr>
          <p:nvPr/>
        </p:nvPicPr>
        <p:blipFill rotWithShape="1">
          <a:blip r:embed="rId3" cstate="print">
            <a:extLst>
              <a:ext uri="{28A0092B-C50C-407E-A947-70E740481C1C}">
                <a14:useLocalDpi xmlns:a14="http://schemas.microsoft.com/office/drawing/2010/main" xmlns="" val="0"/>
              </a:ext>
            </a:extLst>
          </a:blip>
          <a:srcRect l="22222" r="22222"/>
          <a:stretch/>
        </p:blipFill>
        <p:spPr>
          <a:xfrm>
            <a:off x="4041625" y="938788"/>
            <a:ext cx="1060751" cy="1060751"/>
          </a:xfrm>
          <a:prstGeom prst="ellipse">
            <a:avLst/>
          </a:prstGeom>
          <a:ln w="22225">
            <a:solidFill>
              <a:srgbClr val="F58445"/>
            </a:solidFill>
          </a:ln>
        </p:spPr>
      </p:pic>
      <p:sp>
        <p:nvSpPr>
          <p:cNvPr id="29" name="文本框 28"/>
          <p:cNvSpPr txBox="1"/>
          <p:nvPr/>
        </p:nvSpPr>
        <p:spPr>
          <a:xfrm>
            <a:off x="5327366" y="1207554"/>
            <a:ext cx="2487273" cy="523220"/>
          </a:xfrm>
          <a:prstGeom prst="rect">
            <a:avLst/>
          </a:prstGeom>
          <a:noFill/>
        </p:spPr>
        <p:txBody>
          <a:bodyPr wrap="square" rtlCol="0">
            <a:spAutoFit/>
          </a:bodyPr>
          <a:lstStyle/>
          <a:p>
            <a:r>
              <a:rPr lang="zh-CN" altLang="en-US" sz="2800" dirty="0">
                <a:latin typeface="方正清刻本悦宋简体" panose="02000000000000000000" pitchFamily="2" charset="-122"/>
                <a:ea typeface="方正清刻本悦宋简体" panose="02000000000000000000" pitchFamily="2" charset="-122"/>
              </a:rPr>
              <a:t>精神明亮的人</a:t>
            </a:r>
          </a:p>
        </p:txBody>
      </p:sp>
    </p:spTree>
    <p:extLst>
      <p:ext uri="{BB962C8B-B14F-4D97-AF65-F5344CB8AC3E}">
        <p14:creationId xmlns:p14="http://schemas.microsoft.com/office/powerpoint/2010/main" xmlns="" val="351653431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0790889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1"/>
          <p:cNvSpPr/>
          <p:nvPr/>
        </p:nvSpPr>
        <p:spPr>
          <a:xfrm>
            <a:off x="1778103" y="2395815"/>
            <a:ext cx="5587794" cy="707886"/>
          </a:xfrm>
          <a:prstGeom prst="rect">
            <a:avLst/>
          </a:prstGeom>
        </p:spPr>
        <p:txBody>
          <a:bodyPr wrap="square">
            <a:spAutoFit/>
          </a:bodyPr>
          <a:lstStyle/>
          <a:p>
            <a:pPr algn="ctr"/>
            <a:r>
              <a:rPr lang="zh-CN" altLang="en-US" sz="4000" dirty="0" smtClean="0">
                <a:solidFill>
                  <a:srgbClr val="1F4E79"/>
                </a:solidFill>
                <a:effectLst>
                  <a:outerShdw blurRad="50800" dist="38100" dir="2700000" algn="tl" rotWithShape="0">
                    <a:prstClr val="black">
                      <a:alpha val="66000"/>
                    </a:prstClr>
                  </a:outerShdw>
                </a:effectLst>
                <a:latin typeface="方正粗宋简体" panose="03000509000000000000" pitchFamily="65" charset="-122"/>
                <a:ea typeface="方正粗宋简体" panose="03000509000000000000" pitchFamily="65" charset="-122"/>
              </a:rPr>
              <a:t>键入此处输入标题</a:t>
            </a:r>
          </a:p>
        </p:txBody>
      </p:sp>
      <p:sp>
        <p:nvSpPr>
          <p:cNvPr id="3" name="圆角矩形 2"/>
          <p:cNvSpPr/>
          <p:nvPr/>
        </p:nvSpPr>
        <p:spPr>
          <a:xfrm>
            <a:off x="3775064" y="496063"/>
            <a:ext cx="1593872" cy="1561162"/>
          </a:xfrm>
          <a:prstGeom prst="roundRect">
            <a:avLst/>
          </a:prstGeom>
          <a:solidFill>
            <a:srgbClr val="1F4E79"/>
          </a:solidFill>
          <a:ln w="38100">
            <a:solidFill>
              <a:schemeClr val="bg1">
                <a:lumMod val="85000"/>
              </a:schemeClr>
            </a:solidFill>
          </a:ln>
          <a:effectLst>
            <a:outerShdw blurRad="50800" dist="38100" dir="2700000" algn="tl" rotWithShape="0">
              <a:schemeClr val="bg1">
                <a:lumMod val="50000"/>
                <a:alpha val="6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0" dirty="0" smtClean="0">
                <a:latin typeface="Broadway" panose="04040905080B02020502" pitchFamily="82" charset="0"/>
              </a:rPr>
              <a:t>1</a:t>
            </a:r>
            <a:endParaRPr lang="zh-CN" altLang="en-US" sz="10000" dirty="0">
              <a:latin typeface="Broadway" panose="04040905080B02020502" pitchFamily="82" charset="0"/>
            </a:endParaRPr>
          </a:p>
        </p:txBody>
      </p:sp>
      <p:sp>
        <p:nvSpPr>
          <p:cNvPr id="5" name="圆角矩形 4"/>
          <p:cNvSpPr/>
          <p:nvPr/>
        </p:nvSpPr>
        <p:spPr>
          <a:xfrm>
            <a:off x="171450" y="114300"/>
            <a:ext cx="8801100" cy="6629400"/>
          </a:xfrm>
          <a:prstGeom prst="roundRect">
            <a:avLst>
              <a:gd name="adj" fmla="val 2874"/>
            </a:avLst>
          </a:prstGeom>
          <a:noFill/>
          <a:ln w="2540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995261" y="3352055"/>
            <a:ext cx="5153478" cy="461665"/>
          </a:xfrm>
          <a:prstGeom prst="rect">
            <a:avLst/>
          </a:prstGeom>
          <a:noFill/>
        </p:spPr>
        <p:txBody>
          <a:bodyPr wrap="square" rtlCol="0">
            <a:spAutoFit/>
          </a:bodyPr>
          <a:lstStyle/>
          <a:p>
            <a:pPr algn="ctr"/>
            <a:r>
              <a:rPr lang="zh-CN" altLang="en-US" sz="2400" dirty="0">
                <a:solidFill>
                  <a:srgbClr val="1F4E79"/>
                </a:solidFill>
              </a:rPr>
              <a:t>键入</a:t>
            </a:r>
            <a:r>
              <a:rPr lang="zh-CN" altLang="en-US" sz="2400" dirty="0" smtClean="0">
                <a:solidFill>
                  <a:srgbClr val="1F4E79"/>
                </a:solidFill>
              </a:rPr>
              <a:t>这里输入描述键入</a:t>
            </a:r>
            <a:r>
              <a:rPr lang="zh-CN" altLang="en-US" sz="2400" dirty="0">
                <a:solidFill>
                  <a:srgbClr val="1F4E79"/>
                </a:solidFill>
              </a:rPr>
              <a:t>这里</a:t>
            </a:r>
            <a:r>
              <a:rPr lang="zh-CN" altLang="en-US" sz="2400" dirty="0" smtClean="0">
                <a:solidFill>
                  <a:srgbClr val="1F4E79"/>
                </a:solidFill>
              </a:rPr>
              <a:t>输入描述</a:t>
            </a:r>
          </a:p>
        </p:txBody>
      </p:sp>
      <p:pic>
        <p:nvPicPr>
          <p:cNvPr id="13" name="图片 1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352800" y="4073880"/>
            <a:ext cx="2438400" cy="2438400"/>
          </a:xfrm>
          <a:prstGeom prst="rect">
            <a:avLst/>
          </a:prstGeom>
        </p:spPr>
      </p:pic>
      <p:cxnSp>
        <p:nvCxnSpPr>
          <p:cNvPr id="18" name="直接连接符 17"/>
          <p:cNvCxnSpPr/>
          <p:nvPr/>
        </p:nvCxnSpPr>
        <p:spPr>
          <a:xfrm flipH="1">
            <a:off x="1436739" y="3582888"/>
            <a:ext cx="466725" cy="0"/>
          </a:xfrm>
          <a:prstGeom prst="line">
            <a:avLst/>
          </a:prstGeom>
          <a:ln w="19050">
            <a:solidFill>
              <a:srgbClr val="1F4E79"/>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7240536" y="3582888"/>
            <a:ext cx="466725" cy="0"/>
          </a:xfrm>
          <a:prstGeom prst="line">
            <a:avLst/>
          </a:prstGeom>
          <a:ln w="19050">
            <a:solidFill>
              <a:srgbClr val="1F4E7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5717489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647700" y="2281870"/>
            <a:ext cx="7848600" cy="0"/>
          </a:xfrm>
          <a:prstGeom prst="line">
            <a:avLst/>
          </a:prstGeom>
          <a:ln w="25400">
            <a:solidFill>
              <a:srgbClr val="1F4E79"/>
            </a:solidFill>
            <a:prstDash val="sysDot"/>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647700" y="1295400"/>
            <a:ext cx="7848600" cy="954107"/>
          </a:xfrm>
          <a:prstGeom prst="rect">
            <a:avLst/>
          </a:prstGeom>
          <a:noFill/>
        </p:spPr>
        <p:txBody>
          <a:bodyPr wrap="square" rtlCol="0">
            <a:spAutoFit/>
          </a:bodyPr>
          <a:lstStyle/>
          <a:p>
            <a:pPr marL="457200" indent="-457200">
              <a:buClr>
                <a:srgbClr val="1F4E79"/>
              </a:buClr>
              <a:buFont typeface="Wingdings" panose="05000000000000000000" pitchFamily="2" charset="2"/>
              <a:buChar char="v"/>
            </a:pPr>
            <a:r>
              <a:rPr lang="zh-CN" altLang="en-US" sz="2800" dirty="0"/>
              <a:t>键入</a:t>
            </a:r>
            <a:r>
              <a:rPr lang="zh-CN" altLang="en-US" sz="2800" dirty="0" smtClean="0"/>
              <a:t>这里输入文字键入这里输入文字键入这里输入文字键入这里输入文字键入这里输入文字</a:t>
            </a:r>
          </a:p>
        </p:txBody>
      </p:sp>
      <p:grpSp>
        <p:nvGrpSpPr>
          <p:cNvPr id="24" name="组合 23"/>
          <p:cNvGrpSpPr/>
          <p:nvPr/>
        </p:nvGrpSpPr>
        <p:grpSpPr>
          <a:xfrm>
            <a:off x="1998910" y="2809076"/>
            <a:ext cx="5146180" cy="3267874"/>
            <a:chOff x="1998910" y="2809076"/>
            <a:chExt cx="5146180" cy="3267874"/>
          </a:xfrm>
        </p:grpSpPr>
        <p:sp>
          <p:nvSpPr>
            <p:cNvPr id="13" name="任意多边形 12"/>
            <p:cNvSpPr/>
            <p:nvPr/>
          </p:nvSpPr>
          <p:spPr>
            <a:xfrm>
              <a:off x="3225227" y="4840060"/>
              <a:ext cx="1434617" cy="1236890"/>
            </a:xfrm>
            <a:custGeom>
              <a:avLst/>
              <a:gdLst>
                <a:gd name="connsiteX0" fmla="*/ 0 w 1712976"/>
                <a:gd name="connsiteY0" fmla="*/ 738442 h 1476884"/>
                <a:gd name="connsiteX1" fmla="*/ 369221 w 1712976"/>
                <a:gd name="connsiteY1" fmla="*/ 0 h 1476884"/>
                <a:gd name="connsiteX2" fmla="*/ 1343755 w 1712976"/>
                <a:gd name="connsiteY2" fmla="*/ 0 h 1476884"/>
                <a:gd name="connsiteX3" fmla="*/ 1712976 w 1712976"/>
                <a:gd name="connsiteY3" fmla="*/ 738442 h 1476884"/>
                <a:gd name="connsiteX4" fmla="*/ 1343755 w 1712976"/>
                <a:gd name="connsiteY4" fmla="*/ 1476884 h 1476884"/>
                <a:gd name="connsiteX5" fmla="*/ 369221 w 1712976"/>
                <a:gd name="connsiteY5" fmla="*/ 1476884 h 1476884"/>
                <a:gd name="connsiteX6" fmla="*/ 0 w 1712976"/>
                <a:gd name="connsiteY6" fmla="*/ 738442 h 1476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2976" h="1476884">
                  <a:moveTo>
                    <a:pt x="0" y="738442"/>
                  </a:moveTo>
                  <a:lnTo>
                    <a:pt x="369221" y="0"/>
                  </a:lnTo>
                  <a:lnTo>
                    <a:pt x="1343755" y="0"/>
                  </a:lnTo>
                  <a:lnTo>
                    <a:pt x="1712976" y="738442"/>
                  </a:lnTo>
                  <a:lnTo>
                    <a:pt x="1343755" y="1476884"/>
                  </a:lnTo>
                  <a:lnTo>
                    <a:pt x="369221" y="1476884"/>
                  </a:lnTo>
                  <a:lnTo>
                    <a:pt x="0" y="738442"/>
                  </a:lnTo>
                  <a:close/>
                </a:path>
              </a:pathLst>
            </a:custGeom>
            <a:solidFill>
              <a:srgbClr val="1F4E79"/>
            </a:solidFill>
            <a:ln>
              <a:solidFill>
                <a:srgbClr val="1F4E79"/>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5822" tIns="279985" rIns="265822" bIns="279985" numCol="1" spcCol="1270" anchor="ctr" anchorCtr="0">
              <a:noAutofit/>
            </a:bodyPr>
            <a:lstStyle/>
            <a:p>
              <a:pPr lvl="0" algn="ctr" defTabSz="1778000">
                <a:lnSpc>
                  <a:spcPct val="90000"/>
                </a:lnSpc>
                <a:spcBef>
                  <a:spcPct val="0"/>
                </a:spcBef>
                <a:spcAft>
                  <a:spcPct val="35000"/>
                </a:spcAft>
              </a:pPr>
              <a:endParaRPr lang="zh-CN" altLang="en-US" sz="4000" kern="1200"/>
            </a:p>
          </p:txBody>
        </p:sp>
        <p:sp>
          <p:nvSpPr>
            <p:cNvPr id="14" name="六边形 13"/>
            <p:cNvSpPr/>
            <p:nvPr/>
          </p:nvSpPr>
          <p:spPr>
            <a:xfrm>
              <a:off x="3512771" y="5918753"/>
              <a:ext cx="167967" cy="144766"/>
            </a:xfrm>
            <a:prstGeom prst="hexagon">
              <a:avLst>
                <a:gd name="adj" fmla="val 25000"/>
                <a:gd name="vf" fmla="val 115470"/>
              </a:avLst>
            </a:prstGeom>
            <a:ln>
              <a:solidFill>
                <a:srgbClr val="1F4E79"/>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5" name="六边形 14"/>
            <p:cNvSpPr/>
            <p:nvPr/>
          </p:nvSpPr>
          <p:spPr>
            <a:xfrm>
              <a:off x="1998910" y="4175701"/>
              <a:ext cx="1434617" cy="1236890"/>
            </a:xfrm>
            <a:prstGeom prst="hexagon">
              <a:avLst>
                <a:gd name="adj" fmla="val 25000"/>
                <a:gd name="vf" fmla="val 115470"/>
              </a:avLst>
            </a:prstGeom>
            <a:blipFill dpi="0" rotWithShape="1">
              <a:blip r:embed="rId2" cstate="print"/>
              <a:srcRect/>
              <a:stretch>
                <a:fillRect/>
              </a:stretch>
            </a:blipFill>
            <a:ln>
              <a:solidFill>
                <a:srgbClr val="1F4E79"/>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6" name="任意多边形 15"/>
            <p:cNvSpPr/>
            <p:nvPr/>
          </p:nvSpPr>
          <p:spPr>
            <a:xfrm>
              <a:off x="4447459" y="4160995"/>
              <a:ext cx="1434617" cy="1236890"/>
            </a:xfrm>
            <a:custGeom>
              <a:avLst/>
              <a:gdLst>
                <a:gd name="connsiteX0" fmla="*/ 0 w 1712976"/>
                <a:gd name="connsiteY0" fmla="*/ 738442 h 1476884"/>
                <a:gd name="connsiteX1" fmla="*/ 369221 w 1712976"/>
                <a:gd name="connsiteY1" fmla="*/ 0 h 1476884"/>
                <a:gd name="connsiteX2" fmla="*/ 1343755 w 1712976"/>
                <a:gd name="connsiteY2" fmla="*/ 0 h 1476884"/>
                <a:gd name="connsiteX3" fmla="*/ 1712976 w 1712976"/>
                <a:gd name="connsiteY3" fmla="*/ 738442 h 1476884"/>
                <a:gd name="connsiteX4" fmla="*/ 1343755 w 1712976"/>
                <a:gd name="connsiteY4" fmla="*/ 1476884 h 1476884"/>
                <a:gd name="connsiteX5" fmla="*/ 369221 w 1712976"/>
                <a:gd name="connsiteY5" fmla="*/ 1476884 h 1476884"/>
                <a:gd name="connsiteX6" fmla="*/ 0 w 1712976"/>
                <a:gd name="connsiteY6" fmla="*/ 738442 h 1476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2976" h="1476884">
                  <a:moveTo>
                    <a:pt x="0" y="738442"/>
                  </a:moveTo>
                  <a:lnTo>
                    <a:pt x="369221" y="0"/>
                  </a:lnTo>
                  <a:lnTo>
                    <a:pt x="1343755" y="0"/>
                  </a:lnTo>
                  <a:lnTo>
                    <a:pt x="1712976" y="738442"/>
                  </a:lnTo>
                  <a:lnTo>
                    <a:pt x="1343755" y="1476884"/>
                  </a:lnTo>
                  <a:lnTo>
                    <a:pt x="369221" y="1476884"/>
                  </a:lnTo>
                  <a:lnTo>
                    <a:pt x="0" y="738442"/>
                  </a:lnTo>
                  <a:close/>
                </a:path>
              </a:pathLst>
            </a:custGeom>
            <a:blipFill dpi="0" rotWithShape="1">
              <a:blip r:embed="rId3" cstate="print"/>
              <a:srcRect/>
              <a:stretch>
                <a:fillRect/>
              </a:stretch>
            </a:blipFill>
            <a:ln>
              <a:solidFill>
                <a:srgbClr val="1F4E79"/>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5822" tIns="279985" rIns="265822" bIns="279985" numCol="1" spcCol="1270" anchor="ctr" anchorCtr="0">
              <a:noAutofit/>
            </a:bodyPr>
            <a:lstStyle/>
            <a:p>
              <a:pPr lvl="0" algn="ctr" defTabSz="1778000">
                <a:lnSpc>
                  <a:spcPct val="90000"/>
                </a:lnSpc>
                <a:spcBef>
                  <a:spcPct val="0"/>
                </a:spcBef>
                <a:spcAft>
                  <a:spcPct val="35000"/>
                </a:spcAft>
              </a:pPr>
              <a:endParaRPr lang="zh-CN" altLang="en-US" sz="4000" kern="1200"/>
            </a:p>
          </p:txBody>
        </p:sp>
        <p:sp>
          <p:nvSpPr>
            <p:cNvPr id="17" name="六边形 16"/>
            <p:cNvSpPr/>
            <p:nvPr/>
          </p:nvSpPr>
          <p:spPr>
            <a:xfrm>
              <a:off x="5669693" y="4840060"/>
              <a:ext cx="1434617" cy="1236890"/>
            </a:xfrm>
            <a:prstGeom prst="hexagon">
              <a:avLst>
                <a:gd name="adj" fmla="val 25000"/>
                <a:gd name="vf" fmla="val 115470"/>
              </a:avLst>
            </a:prstGeom>
            <a:solidFill>
              <a:schemeClr val="bg1">
                <a:lumMod val="95000"/>
                <a:alpha val="90000"/>
              </a:schemeClr>
            </a:solidFill>
            <a:ln>
              <a:solidFill>
                <a:srgbClr val="1F4E79"/>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8" name="六边形 17"/>
            <p:cNvSpPr/>
            <p:nvPr/>
          </p:nvSpPr>
          <p:spPr>
            <a:xfrm>
              <a:off x="5955303" y="5890335"/>
              <a:ext cx="167967" cy="144766"/>
            </a:xfrm>
            <a:prstGeom prst="hexagon">
              <a:avLst>
                <a:gd name="adj" fmla="val 25000"/>
                <a:gd name="vf" fmla="val 115470"/>
              </a:avLst>
            </a:prstGeom>
            <a:ln>
              <a:solidFill>
                <a:srgbClr val="1F4E79"/>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9" name="任意多边形 18"/>
            <p:cNvSpPr/>
            <p:nvPr/>
          </p:nvSpPr>
          <p:spPr>
            <a:xfrm>
              <a:off x="3225227" y="3484872"/>
              <a:ext cx="1434617" cy="1236890"/>
            </a:xfrm>
            <a:custGeom>
              <a:avLst/>
              <a:gdLst>
                <a:gd name="connsiteX0" fmla="*/ 0 w 1712976"/>
                <a:gd name="connsiteY0" fmla="*/ 738442 h 1476884"/>
                <a:gd name="connsiteX1" fmla="*/ 369221 w 1712976"/>
                <a:gd name="connsiteY1" fmla="*/ 0 h 1476884"/>
                <a:gd name="connsiteX2" fmla="*/ 1343755 w 1712976"/>
                <a:gd name="connsiteY2" fmla="*/ 0 h 1476884"/>
                <a:gd name="connsiteX3" fmla="*/ 1712976 w 1712976"/>
                <a:gd name="connsiteY3" fmla="*/ 738442 h 1476884"/>
                <a:gd name="connsiteX4" fmla="*/ 1343755 w 1712976"/>
                <a:gd name="connsiteY4" fmla="*/ 1476884 h 1476884"/>
                <a:gd name="connsiteX5" fmla="*/ 369221 w 1712976"/>
                <a:gd name="connsiteY5" fmla="*/ 1476884 h 1476884"/>
                <a:gd name="connsiteX6" fmla="*/ 0 w 1712976"/>
                <a:gd name="connsiteY6" fmla="*/ 738442 h 1476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2976" h="1476884">
                  <a:moveTo>
                    <a:pt x="0" y="738442"/>
                  </a:moveTo>
                  <a:lnTo>
                    <a:pt x="369221" y="0"/>
                  </a:lnTo>
                  <a:lnTo>
                    <a:pt x="1343755" y="0"/>
                  </a:lnTo>
                  <a:lnTo>
                    <a:pt x="1712976" y="738442"/>
                  </a:lnTo>
                  <a:lnTo>
                    <a:pt x="1343755" y="1476884"/>
                  </a:lnTo>
                  <a:lnTo>
                    <a:pt x="369221" y="1476884"/>
                  </a:lnTo>
                  <a:lnTo>
                    <a:pt x="0" y="738442"/>
                  </a:lnTo>
                  <a:close/>
                </a:path>
              </a:pathLst>
            </a:custGeom>
            <a:solidFill>
              <a:srgbClr val="1F4E79"/>
            </a:solidFill>
            <a:ln>
              <a:solidFill>
                <a:srgbClr val="1F4E79"/>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5822" tIns="279985" rIns="265822" bIns="279985" numCol="1" spcCol="1270" anchor="ctr" anchorCtr="0">
              <a:noAutofit/>
            </a:bodyPr>
            <a:lstStyle/>
            <a:p>
              <a:pPr lvl="0" algn="ctr" defTabSz="1778000">
                <a:lnSpc>
                  <a:spcPct val="90000"/>
                </a:lnSpc>
                <a:spcBef>
                  <a:spcPct val="0"/>
                </a:spcBef>
                <a:spcAft>
                  <a:spcPct val="35000"/>
                </a:spcAft>
              </a:pPr>
              <a:endParaRPr lang="zh-CN" altLang="en-US" sz="4000" kern="1200"/>
            </a:p>
          </p:txBody>
        </p:sp>
        <p:sp>
          <p:nvSpPr>
            <p:cNvPr id="20" name="六边形 19"/>
            <p:cNvSpPr/>
            <p:nvPr/>
          </p:nvSpPr>
          <p:spPr>
            <a:xfrm>
              <a:off x="4201512" y="4554748"/>
              <a:ext cx="167967" cy="144766"/>
            </a:xfrm>
            <a:prstGeom prst="hexagon">
              <a:avLst>
                <a:gd name="adj" fmla="val 25000"/>
                <a:gd name="vf" fmla="val 115470"/>
              </a:avLst>
            </a:prstGeom>
            <a:ln>
              <a:solidFill>
                <a:srgbClr val="1F4E79"/>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1" name="六边形 20"/>
            <p:cNvSpPr/>
            <p:nvPr/>
          </p:nvSpPr>
          <p:spPr>
            <a:xfrm>
              <a:off x="4447459" y="2809076"/>
              <a:ext cx="1434617" cy="1236890"/>
            </a:xfrm>
            <a:prstGeom prst="hexagon">
              <a:avLst>
                <a:gd name="adj" fmla="val 25000"/>
                <a:gd name="vf" fmla="val 115470"/>
              </a:avLst>
            </a:prstGeom>
            <a:solidFill>
              <a:schemeClr val="bg1">
                <a:lumMod val="95000"/>
              </a:schemeClr>
            </a:solidFill>
            <a:ln>
              <a:solidFill>
                <a:srgbClr val="1F4E79"/>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2" name="六边形 21"/>
            <p:cNvSpPr/>
            <p:nvPr/>
          </p:nvSpPr>
          <p:spPr>
            <a:xfrm>
              <a:off x="4741531" y="3868704"/>
              <a:ext cx="167967" cy="144766"/>
            </a:xfrm>
            <a:prstGeom prst="hexagon">
              <a:avLst>
                <a:gd name="adj" fmla="val 25000"/>
                <a:gd name="vf" fmla="val 115470"/>
              </a:avLst>
            </a:prstGeom>
            <a:ln>
              <a:solidFill>
                <a:srgbClr val="1F4E79"/>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9" name="矩形 8"/>
            <p:cNvSpPr/>
            <p:nvPr/>
          </p:nvSpPr>
          <p:spPr>
            <a:xfrm>
              <a:off x="4507085" y="3251227"/>
              <a:ext cx="1415772" cy="461665"/>
            </a:xfrm>
            <a:prstGeom prst="rect">
              <a:avLst/>
            </a:prstGeom>
          </p:spPr>
          <p:txBody>
            <a:bodyPr wrap="none">
              <a:spAutoFit/>
            </a:bodyPr>
            <a:lstStyle/>
            <a:p>
              <a:pPr algn="ctr"/>
              <a:r>
                <a:rPr lang="zh-CN" altLang="en-US" sz="2400" dirty="0" smtClean="0">
                  <a:solidFill>
                    <a:schemeClr val="bg2">
                      <a:lumMod val="25000"/>
                    </a:schemeClr>
                  </a:solidFill>
                  <a:latin typeface="+mn-ea"/>
                </a:rPr>
                <a:t>键入文字</a:t>
              </a:r>
              <a:endParaRPr lang="zh-CN" altLang="en-US" sz="2400" dirty="0">
                <a:solidFill>
                  <a:schemeClr val="bg2">
                    <a:lumMod val="25000"/>
                  </a:schemeClr>
                </a:solidFill>
                <a:latin typeface="+mn-ea"/>
              </a:endParaRPr>
            </a:p>
          </p:txBody>
        </p:sp>
        <p:sp>
          <p:nvSpPr>
            <p:cNvPr id="10" name="矩形 9"/>
            <p:cNvSpPr/>
            <p:nvPr/>
          </p:nvSpPr>
          <p:spPr>
            <a:xfrm>
              <a:off x="5729318" y="5279318"/>
              <a:ext cx="1415772" cy="461665"/>
            </a:xfrm>
            <a:prstGeom prst="rect">
              <a:avLst/>
            </a:prstGeom>
          </p:spPr>
          <p:txBody>
            <a:bodyPr wrap="none">
              <a:spAutoFit/>
            </a:bodyPr>
            <a:lstStyle/>
            <a:p>
              <a:pPr algn="ctr"/>
              <a:r>
                <a:rPr lang="zh-CN" altLang="en-US" sz="2400" dirty="0" smtClean="0">
                  <a:solidFill>
                    <a:schemeClr val="bg2">
                      <a:lumMod val="25000"/>
                    </a:schemeClr>
                  </a:solidFill>
                  <a:latin typeface="+mn-ea"/>
                </a:rPr>
                <a:t>键入文字</a:t>
              </a:r>
              <a:endParaRPr lang="zh-CN" altLang="en-US" sz="2400" dirty="0">
                <a:solidFill>
                  <a:schemeClr val="bg2">
                    <a:lumMod val="25000"/>
                  </a:schemeClr>
                </a:solidFill>
                <a:latin typeface="+mn-ea"/>
              </a:endParaRPr>
            </a:p>
          </p:txBody>
        </p:sp>
        <p:sp>
          <p:nvSpPr>
            <p:cNvPr id="11" name="矩形 10"/>
            <p:cNvSpPr/>
            <p:nvPr/>
          </p:nvSpPr>
          <p:spPr>
            <a:xfrm>
              <a:off x="3237745" y="3931178"/>
              <a:ext cx="1415772" cy="461665"/>
            </a:xfrm>
            <a:prstGeom prst="rect">
              <a:avLst/>
            </a:prstGeom>
          </p:spPr>
          <p:txBody>
            <a:bodyPr wrap="none">
              <a:spAutoFit/>
            </a:bodyPr>
            <a:lstStyle/>
            <a:p>
              <a:pPr algn="ctr"/>
              <a:r>
                <a:rPr lang="zh-CN" altLang="en-US" sz="2400" dirty="0" smtClean="0">
                  <a:solidFill>
                    <a:schemeClr val="bg1"/>
                  </a:solidFill>
                  <a:latin typeface="+mn-ea"/>
                </a:rPr>
                <a:t>键入文字</a:t>
              </a:r>
              <a:endParaRPr lang="zh-CN" altLang="en-US" sz="2400" dirty="0">
                <a:solidFill>
                  <a:schemeClr val="bg1"/>
                </a:solidFill>
                <a:latin typeface="+mn-ea"/>
              </a:endParaRPr>
            </a:p>
          </p:txBody>
        </p:sp>
        <p:sp>
          <p:nvSpPr>
            <p:cNvPr id="12" name="矩形 11"/>
            <p:cNvSpPr/>
            <p:nvPr/>
          </p:nvSpPr>
          <p:spPr>
            <a:xfrm>
              <a:off x="3234649" y="5267190"/>
              <a:ext cx="1415772" cy="461665"/>
            </a:xfrm>
            <a:prstGeom prst="rect">
              <a:avLst/>
            </a:prstGeom>
          </p:spPr>
          <p:txBody>
            <a:bodyPr wrap="none">
              <a:spAutoFit/>
            </a:bodyPr>
            <a:lstStyle/>
            <a:p>
              <a:pPr algn="ctr"/>
              <a:r>
                <a:rPr lang="zh-CN" altLang="en-US" sz="2400" dirty="0" smtClean="0">
                  <a:solidFill>
                    <a:schemeClr val="bg1"/>
                  </a:solidFill>
                  <a:latin typeface="+mn-ea"/>
                </a:rPr>
                <a:t>键入文字</a:t>
              </a:r>
              <a:endParaRPr lang="zh-CN" altLang="en-US" sz="2400" dirty="0">
                <a:solidFill>
                  <a:schemeClr val="bg1"/>
                </a:solidFill>
                <a:latin typeface="+mn-ea"/>
              </a:endParaRPr>
            </a:p>
          </p:txBody>
        </p:sp>
      </p:grpSp>
    </p:spTree>
    <p:extLst>
      <p:ext uri="{BB962C8B-B14F-4D97-AF65-F5344CB8AC3E}">
        <p14:creationId xmlns:p14="http://schemas.microsoft.com/office/powerpoint/2010/main" xmlns="" val="5349249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print">
            <a:extLst>
              <a:ext uri="{28A0092B-C50C-407E-A947-70E740481C1C}">
                <a14:useLocalDpi xmlns:a14="http://schemas.microsoft.com/office/drawing/2010/main" xmlns="" val="0"/>
              </a:ext>
            </a:extLst>
          </a:blip>
          <a:srcRect l="26771" r="29062" b="16631"/>
          <a:stretch/>
        </p:blipFill>
        <p:spPr>
          <a:xfrm>
            <a:off x="971550" y="2010585"/>
            <a:ext cx="3086100" cy="3636930"/>
          </a:xfrm>
          <a:prstGeom prst="rect">
            <a:avLst/>
          </a:prstGeom>
          <a:ln w="25400">
            <a:solidFill>
              <a:srgbClr val="1F4E79"/>
            </a:solidFill>
          </a:ln>
        </p:spPr>
      </p:pic>
      <p:cxnSp>
        <p:nvCxnSpPr>
          <p:cNvPr id="4" name="直接连接符 3"/>
          <p:cNvCxnSpPr/>
          <p:nvPr/>
        </p:nvCxnSpPr>
        <p:spPr>
          <a:xfrm>
            <a:off x="4572000" y="1295400"/>
            <a:ext cx="0" cy="4876800"/>
          </a:xfrm>
          <a:prstGeom prst="line">
            <a:avLst/>
          </a:prstGeom>
          <a:ln w="25400">
            <a:solidFill>
              <a:srgbClr val="1F4E79"/>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4962525" y="1843891"/>
            <a:ext cx="3409949" cy="3970318"/>
          </a:xfrm>
          <a:prstGeom prst="rect">
            <a:avLst/>
          </a:prstGeom>
          <a:noFill/>
        </p:spPr>
        <p:txBody>
          <a:bodyPr wrap="square" rtlCol="0">
            <a:spAutoFit/>
          </a:bodyPr>
          <a:lstStyle/>
          <a:p>
            <a:pPr>
              <a:buClr>
                <a:srgbClr val="1F4E79"/>
              </a:buClr>
            </a:pPr>
            <a:r>
              <a:rPr lang="zh-CN" altLang="en-US" sz="2800" dirty="0"/>
              <a:t>键入</a:t>
            </a:r>
            <a:r>
              <a:rPr lang="zh-CN" altLang="en-US" sz="2800" dirty="0" smtClean="0"/>
              <a:t>这里输入文字键入这里输入文字键入这里输入文字键入这里输入文字键入这里输入</a:t>
            </a:r>
            <a:r>
              <a:rPr lang="zh-CN" altLang="en-US" sz="2800" dirty="0"/>
              <a:t>文字键入这里输入文字键入这里输入文字键入这里输入文字键入这里输入文字键入这里输入</a:t>
            </a:r>
            <a:r>
              <a:rPr lang="zh-CN" altLang="en-US" sz="2800" dirty="0" smtClean="0"/>
              <a:t>文字</a:t>
            </a:r>
            <a:endParaRPr lang="zh-CN" altLang="en-US" sz="2800" dirty="0"/>
          </a:p>
        </p:txBody>
      </p:sp>
    </p:spTree>
    <p:extLst>
      <p:ext uri="{BB962C8B-B14F-4D97-AF65-F5344CB8AC3E}">
        <p14:creationId xmlns:p14="http://schemas.microsoft.com/office/powerpoint/2010/main" xmlns="" val="19790860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34457" y="1495789"/>
            <a:ext cx="1224417" cy="1331378"/>
            <a:chOff x="1412776" y="1041042"/>
            <a:chExt cx="1521252" cy="1654144"/>
          </a:xfrm>
        </p:grpSpPr>
        <p:sp>
          <p:nvSpPr>
            <p:cNvPr id="3" name="弦形 2"/>
            <p:cNvSpPr/>
            <p:nvPr/>
          </p:nvSpPr>
          <p:spPr>
            <a:xfrm>
              <a:off x="1412776" y="1671300"/>
              <a:ext cx="1023886" cy="1023886"/>
            </a:xfrm>
            <a:prstGeom prst="chord">
              <a:avLst>
                <a:gd name="adj1" fmla="val 20812996"/>
                <a:gd name="adj2" fmla="val 16200000"/>
              </a:avLst>
            </a:prstGeom>
            <a:solidFill>
              <a:srgbClr val="1F4E79"/>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smtClean="0">
                  <a:latin typeface="Broadway" panose="04040905080B02020502" pitchFamily="82" charset="0"/>
                </a:rPr>
                <a:t>1</a:t>
              </a:r>
              <a:endParaRPr lang="zh-CN" altLang="en-US" sz="4000" dirty="0">
                <a:latin typeface="Broadway" panose="04040905080B02020502" pitchFamily="82" charset="0"/>
              </a:endParaRPr>
            </a:p>
          </p:txBody>
        </p:sp>
        <p:sp>
          <p:nvSpPr>
            <p:cNvPr id="4" name="弦形 3"/>
            <p:cNvSpPr/>
            <p:nvPr/>
          </p:nvSpPr>
          <p:spPr>
            <a:xfrm flipH="1" flipV="1">
              <a:off x="1910142" y="1041042"/>
              <a:ext cx="1023886" cy="1023886"/>
            </a:xfrm>
            <a:prstGeom prst="chord">
              <a:avLst>
                <a:gd name="adj1" fmla="val 16196856"/>
                <a:gd name="adj2" fmla="val 20830541"/>
              </a:avLst>
            </a:prstGeom>
            <a:solidFill>
              <a:srgbClr val="2867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5" name="组合 4"/>
          <p:cNvGrpSpPr/>
          <p:nvPr/>
        </p:nvGrpSpPr>
        <p:grpSpPr>
          <a:xfrm>
            <a:off x="5150079" y="1495789"/>
            <a:ext cx="1224417" cy="1331378"/>
            <a:chOff x="1412776" y="1041042"/>
            <a:chExt cx="1521252" cy="1654144"/>
          </a:xfrm>
        </p:grpSpPr>
        <p:sp>
          <p:nvSpPr>
            <p:cNvPr id="6" name="弦形 5"/>
            <p:cNvSpPr/>
            <p:nvPr/>
          </p:nvSpPr>
          <p:spPr>
            <a:xfrm>
              <a:off x="1412776" y="1671300"/>
              <a:ext cx="1023886" cy="1023886"/>
            </a:xfrm>
            <a:prstGeom prst="chord">
              <a:avLst>
                <a:gd name="adj1" fmla="val 20812996"/>
                <a:gd name="adj2" fmla="val 16200000"/>
              </a:avLst>
            </a:prstGeom>
            <a:solidFill>
              <a:srgbClr val="1F4E79"/>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smtClean="0">
                  <a:latin typeface="Broadway" panose="04040905080B02020502" pitchFamily="82" charset="0"/>
                </a:rPr>
                <a:t>2</a:t>
              </a:r>
              <a:endParaRPr lang="zh-CN" altLang="en-US" sz="4000" dirty="0">
                <a:latin typeface="Broadway" panose="04040905080B02020502" pitchFamily="82" charset="0"/>
              </a:endParaRPr>
            </a:p>
          </p:txBody>
        </p:sp>
        <p:sp>
          <p:nvSpPr>
            <p:cNvPr id="7" name="弦形 6"/>
            <p:cNvSpPr/>
            <p:nvPr/>
          </p:nvSpPr>
          <p:spPr>
            <a:xfrm flipH="1" flipV="1">
              <a:off x="1910142" y="1041042"/>
              <a:ext cx="1023886" cy="1023886"/>
            </a:xfrm>
            <a:prstGeom prst="chord">
              <a:avLst>
                <a:gd name="adj1" fmla="val 16196856"/>
                <a:gd name="adj2" fmla="val 20830541"/>
              </a:avLst>
            </a:prstGeom>
            <a:solidFill>
              <a:srgbClr val="2867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8" name="组合 7"/>
          <p:cNvGrpSpPr/>
          <p:nvPr/>
        </p:nvGrpSpPr>
        <p:grpSpPr>
          <a:xfrm>
            <a:off x="1434457" y="3021176"/>
            <a:ext cx="1224417" cy="1331378"/>
            <a:chOff x="1412776" y="1041042"/>
            <a:chExt cx="1521252" cy="1654144"/>
          </a:xfrm>
        </p:grpSpPr>
        <p:sp>
          <p:nvSpPr>
            <p:cNvPr id="9" name="弦形 8"/>
            <p:cNvSpPr/>
            <p:nvPr/>
          </p:nvSpPr>
          <p:spPr>
            <a:xfrm>
              <a:off x="1412776" y="1671300"/>
              <a:ext cx="1023886" cy="1023886"/>
            </a:xfrm>
            <a:prstGeom prst="chord">
              <a:avLst>
                <a:gd name="adj1" fmla="val 20812996"/>
                <a:gd name="adj2" fmla="val 16200000"/>
              </a:avLst>
            </a:prstGeom>
            <a:solidFill>
              <a:srgbClr val="1F4E79"/>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smtClean="0">
                  <a:latin typeface="Broadway" panose="04040905080B02020502" pitchFamily="82" charset="0"/>
                </a:rPr>
                <a:t>3</a:t>
              </a:r>
              <a:endParaRPr lang="zh-CN" altLang="en-US" sz="4000" dirty="0">
                <a:latin typeface="Broadway" panose="04040905080B02020502" pitchFamily="82" charset="0"/>
              </a:endParaRPr>
            </a:p>
          </p:txBody>
        </p:sp>
        <p:sp>
          <p:nvSpPr>
            <p:cNvPr id="10" name="弦形 9"/>
            <p:cNvSpPr/>
            <p:nvPr/>
          </p:nvSpPr>
          <p:spPr>
            <a:xfrm flipH="1" flipV="1">
              <a:off x="1910142" y="1041042"/>
              <a:ext cx="1023886" cy="1023886"/>
            </a:xfrm>
            <a:prstGeom prst="chord">
              <a:avLst>
                <a:gd name="adj1" fmla="val 16196856"/>
                <a:gd name="adj2" fmla="val 20830541"/>
              </a:avLst>
            </a:prstGeom>
            <a:solidFill>
              <a:srgbClr val="2867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11" name="组合 10"/>
          <p:cNvGrpSpPr/>
          <p:nvPr/>
        </p:nvGrpSpPr>
        <p:grpSpPr>
          <a:xfrm>
            <a:off x="5150079" y="3021176"/>
            <a:ext cx="1224417" cy="1331378"/>
            <a:chOff x="1412776" y="1041042"/>
            <a:chExt cx="1521252" cy="1654144"/>
          </a:xfrm>
        </p:grpSpPr>
        <p:sp>
          <p:nvSpPr>
            <p:cNvPr id="12" name="弦形 11"/>
            <p:cNvSpPr/>
            <p:nvPr/>
          </p:nvSpPr>
          <p:spPr>
            <a:xfrm>
              <a:off x="1412776" y="1671300"/>
              <a:ext cx="1023886" cy="1023886"/>
            </a:xfrm>
            <a:prstGeom prst="chord">
              <a:avLst>
                <a:gd name="adj1" fmla="val 20812996"/>
                <a:gd name="adj2" fmla="val 16200000"/>
              </a:avLst>
            </a:prstGeom>
            <a:solidFill>
              <a:srgbClr val="1F4E79"/>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smtClean="0">
                  <a:latin typeface="Broadway" panose="04040905080B02020502" pitchFamily="82" charset="0"/>
                </a:rPr>
                <a:t>4</a:t>
              </a:r>
              <a:endParaRPr lang="zh-CN" altLang="en-US" sz="4000" dirty="0">
                <a:latin typeface="Broadway" panose="04040905080B02020502" pitchFamily="82" charset="0"/>
              </a:endParaRPr>
            </a:p>
          </p:txBody>
        </p:sp>
        <p:sp>
          <p:nvSpPr>
            <p:cNvPr id="13" name="弦形 12"/>
            <p:cNvSpPr/>
            <p:nvPr/>
          </p:nvSpPr>
          <p:spPr>
            <a:xfrm flipH="1" flipV="1">
              <a:off x="1910142" y="1041042"/>
              <a:ext cx="1023886" cy="1023886"/>
            </a:xfrm>
            <a:prstGeom prst="chord">
              <a:avLst>
                <a:gd name="adj1" fmla="val 16196856"/>
                <a:gd name="adj2" fmla="val 20830541"/>
              </a:avLst>
            </a:prstGeom>
            <a:solidFill>
              <a:srgbClr val="2867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sp>
        <p:nvSpPr>
          <p:cNvPr id="14" name="矩形 13"/>
          <p:cNvSpPr/>
          <p:nvPr/>
        </p:nvSpPr>
        <p:spPr>
          <a:xfrm>
            <a:off x="6039330" y="3656735"/>
            <a:ext cx="1852923" cy="584775"/>
          </a:xfrm>
          <a:prstGeom prst="rect">
            <a:avLst/>
          </a:prstGeom>
        </p:spPr>
        <p:txBody>
          <a:bodyPr wrap="square">
            <a:spAutoFit/>
          </a:bodyPr>
          <a:lstStyle/>
          <a:p>
            <a:r>
              <a:rPr lang="zh-CN" altLang="en-US" sz="3200" dirty="0"/>
              <a:t>键入文字</a:t>
            </a:r>
          </a:p>
        </p:txBody>
      </p:sp>
      <p:sp>
        <p:nvSpPr>
          <p:cNvPr id="15" name="矩形 14"/>
          <p:cNvSpPr/>
          <p:nvPr/>
        </p:nvSpPr>
        <p:spPr>
          <a:xfrm>
            <a:off x="2309727" y="2182479"/>
            <a:ext cx="1826141" cy="584775"/>
          </a:xfrm>
          <a:prstGeom prst="rect">
            <a:avLst/>
          </a:prstGeom>
        </p:spPr>
        <p:txBody>
          <a:bodyPr wrap="none">
            <a:spAutoFit/>
          </a:bodyPr>
          <a:lstStyle/>
          <a:p>
            <a:r>
              <a:rPr lang="zh-CN" altLang="en-US" sz="3200" dirty="0" smtClean="0"/>
              <a:t>键入文字</a:t>
            </a:r>
          </a:p>
        </p:txBody>
      </p:sp>
      <p:sp>
        <p:nvSpPr>
          <p:cNvPr id="16" name="矩形 15"/>
          <p:cNvSpPr/>
          <p:nvPr/>
        </p:nvSpPr>
        <p:spPr>
          <a:xfrm>
            <a:off x="6039330" y="2182479"/>
            <a:ext cx="1826141" cy="584775"/>
          </a:xfrm>
          <a:prstGeom prst="rect">
            <a:avLst/>
          </a:prstGeom>
        </p:spPr>
        <p:txBody>
          <a:bodyPr wrap="none">
            <a:spAutoFit/>
          </a:bodyPr>
          <a:lstStyle/>
          <a:p>
            <a:r>
              <a:rPr lang="zh-CN" altLang="en-US" sz="3200" dirty="0"/>
              <a:t>键入文字</a:t>
            </a:r>
          </a:p>
        </p:txBody>
      </p:sp>
      <p:sp>
        <p:nvSpPr>
          <p:cNvPr id="17" name="矩形 16"/>
          <p:cNvSpPr/>
          <p:nvPr/>
        </p:nvSpPr>
        <p:spPr>
          <a:xfrm>
            <a:off x="2309727" y="3651431"/>
            <a:ext cx="1826141" cy="584775"/>
          </a:xfrm>
          <a:prstGeom prst="rect">
            <a:avLst/>
          </a:prstGeom>
        </p:spPr>
        <p:txBody>
          <a:bodyPr wrap="none">
            <a:spAutoFit/>
          </a:bodyPr>
          <a:lstStyle/>
          <a:p>
            <a:r>
              <a:rPr lang="zh-CN" altLang="en-US" sz="3200" dirty="0"/>
              <a:t>键入文字</a:t>
            </a:r>
          </a:p>
        </p:txBody>
      </p:sp>
      <p:cxnSp>
        <p:nvCxnSpPr>
          <p:cNvPr id="19" name="直接连接符 18"/>
          <p:cNvCxnSpPr/>
          <p:nvPr/>
        </p:nvCxnSpPr>
        <p:spPr>
          <a:xfrm>
            <a:off x="4571999" y="2895601"/>
            <a:ext cx="0" cy="447675"/>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rot="5400000">
            <a:off x="4571999" y="2895601"/>
            <a:ext cx="0" cy="447675"/>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647700" y="4935453"/>
            <a:ext cx="7848600" cy="954107"/>
          </a:xfrm>
          <a:prstGeom prst="rect">
            <a:avLst/>
          </a:prstGeom>
          <a:noFill/>
        </p:spPr>
        <p:txBody>
          <a:bodyPr wrap="square" rtlCol="0">
            <a:spAutoFit/>
          </a:bodyPr>
          <a:lstStyle/>
          <a:p>
            <a:pPr>
              <a:buClr>
                <a:srgbClr val="1F4E79"/>
              </a:buClr>
            </a:pPr>
            <a:r>
              <a:rPr lang="zh-CN" altLang="en-US" sz="2800" dirty="0"/>
              <a:t>键入</a:t>
            </a:r>
            <a:r>
              <a:rPr lang="zh-CN" altLang="en-US" sz="2800" dirty="0" smtClean="0"/>
              <a:t>这里输入文字键入这里输入文字键入这里输入文字键入这里输入文字键入这里输入文字</a:t>
            </a:r>
          </a:p>
        </p:txBody>
      </p:sp>
    </p:spTree>
    <p:extLst>
      <p:ext uri="{BB962C8B-B14F-4D97-AF65-F5344CB8AC3E}">
        <p14:creationId xmlns:p14="http://schemas.microsoft.com/office/powerpoint/2010/main" xmlns="" val="36485280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47700" y="2166937"/>
            <a:ext cx="1743075" cy="3019425"/>
            <a:chOff x="647700" y="2143125"/>
            <a:chExt cx="1743075" cy="3019425"/>
          </a:xfrm>
          <a:effectLst>
            <a:outerShdw blurRad="50800" dist="38100" dir="2700000" algn="tl" rotWithShape="0">
              <a:prstClr val="black">
                <a:alpha val="40000"/>
              </a:prstClr>
            </a:outerShdw>
          </a:effectLst>
        </p:grpSpPr>
        <p:sp>
          <p:nvSpPr>
            <p:cNvPr id="3" name="同侧圆角矩形 2"/>
            <p:cNvSpPr/>
            <p:nvPr/>
          </p:nvSpPr>
          <p:spPr>
            <a:xfrm>
              <a:off x="647700" y="2143125"/>
              <a:ext cx="1743075" cy="657225"/>
            </a:xfrm>
            <a:prstGeom prst="round2SameRect">
              <a:avLst>
                <a:gd name="adj1" fmla="val 50000"/>
                <a:gd name="adj2" fmla="val 0"/>
              </a:avLst>
            </a:prstGeom>
            <a:solidFill>
              <a:srgbClr val="7A4300"/>
            </a:solidFill>
            <a:ln w="25400">
              <a:solidFill>
                <a:srgbClr val="7A4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t>输入文字</a:t>
              </a:r>
              <a:endParaRPr lang="zh-CN" altLang="en-US" sz="2400" dirty="0"/>
            </a:p>
          </p:txBody>
        </p:sp>
        <p:sp>
          <p:nvSpPr>
            <p:cNvPr id="2" name="矩形 1"/>
            <p:cNvSpPr/>
            <p:nvPr/>
          </p:nvSpPr>
          <p:spPr>
            <a:xfrm>
              <a:off x="647700" y="2800350"/>
              <a:ext cx="1743075" cy="2362200"/>
            </a:xfrm>
            <a:prstGeom prst="rect">
              <a:avLst/>
            </a:prstGeom>
            <a:solidFill>
              <a:schemeClr val="bg1">
                <a:lumMod val="85000"/>
              </a:schemeClr>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solidFill>
                </a:rPr>
                <a:t>输入文字</a:t>
              </a:r>
              <a:r>
                <a:rPr lang="zh-CN" altLang="en-US" dirty="0">
                  <a:solidFill>
                    <a:schemeClr val="tx1"/>
                  </a:solidFill>
                </a:rPr>
                <a:t>输入</a:t>
              </a:r>
              <a:r>
                <a:rPr lang="zh-CN" altLang="en-US" dirty="0" smtClean="0">
                  <a:solidFill>
                    <a:schemeClr val="tx1"/>
                  </a:solidFill>
                </a:rPr>
                <a:t>文字输入</a:t>
              </a:r>
              <a:r>
                <a:rPr lang="zh-CN" altLang="en-US" dirty="0">
                  <a:solidFill>
                    <a:schemeClr val="tx1"/>
                  </a:solidFill>
                </a:rPr>
                <a:t>文字</a:t>
              </a:r>
            </a:p>
            <a:p>
              <a:pPr algn="ctr"/>
              <a:r>
                <a:rPr lang="zh-CN" altLang="en-US" dirty="0" smtClean="0">
                  <a:solidFill>
                    <a:schemeClr val="tx1"/>
                  </a:solidFill>
                </a:rPr>
                <a:t>输入文字输入文字输入</a:t>
              </a:r>
              <a:r>
                <a:rPr lang="zh-CN" altLang="en-US" dirty="0">
                  <a:solidFill>
                    <a:schemeClr val="tx1"/>
                  </a:solidFill>
                </a:rPr>
                <a:t>文字</a:t>
              </a:r>
            </a:p>
            <a:p>
              <a:pPr algn="ctr"/>
              <a:r>
                <a:rPr lang="zh-CN" altLang="en-US" dirty="0">
                  <a:solidFill>
                    <a:schemeClr val="tx1"/>
                  </a:solidFill>
                </a:rPr>
                <a:t>输入</a:t>
              </a:r>
              <a:r>
                <a:rPr lang="zh-CN" altLang="en-US" dirty="0" smtClean="0">
                  <a:solidFill>
                    <a:schemeClr val="tx1"/>
                  </a:solidFill>
                </a:rPr>
                <a:t>文字</a:t>
              </a:r>
              <a:r>
                <a:rPr lang="zh-CN" altLang="en-US" dirty="0">
                  <a:solidFill>
                    <a:schemeClr val="tx1"/>
                  </a:solidFill>
                </a:rPr>
                <a:t>输入</a:t>
              </a:r>
              <a:r>
                <a:rPr lang="zh-CN" altLang="en-US" dirty="0" smtClean="0">
                  <a:solidFill>
                    <a:schemeClr val="tx1"/>
                  </a:solidFill>
                </a:rPr>
                <a:t>文字输入文字</a:t>
              </a:r>
              <a:endParaRPr lang="zh-CN" altLang="en-US" dirty="0">
                <a:solidFill>
                  <a:schemeClr val="tx1"/>
                </a:solidFill>
              </a:endParaRPr>
            </a:p>
          </p:txBody>
        </p:sp>
      </p:grpSp>
      <p:grpSp>
        <p:nvGrpSpPr>
          <p:cNvPr id="6" name="组合 5"/>
          <p:cNvGrpSpPr/>
          <p:nvPr/>
        </p:nvGrpSpPr>
        <p:grpSpPr>
          <a:xfrm>
            <a:off x="2682875" y="2166937"/>
            <a:ext cx="1743075" cy="3019425"/>
            <a:chOff x="647700" y="2143125"/>
            <a:chExt cx="1743075" cy="3019425"/>
          </a:xfrm>
          <a:effectLst>
            <a:outerShdw blurRad="50800" dist="38100" dir="2700000" algn="tl" rotWithShape="0">
              <a:prstClr val="black">
                <a:alpha val="40000"/>
              </a:prstClr>
            </a:outerShdw>
          </a:effectLst>
        </p:grpSpPr>
        <p:sp>
          <p:nvSpPr>
            <p:cNvPr id="7" name="同侧圆角矩形 6"/>
            <p:cNvSpPr/>
            <p:nvPr/>
          </p:nvSpPr>
          <p:spPr>
            <a:xfrm>
              <a:off x="647700" y="2143125"/>
              <a:ext cx="1743075" cy="657225"/>
            </a:xfrm>
            <a:prstGeom prst="round2SameRect">
              <a:avLst>
                <a:gd name="adj1" fmla="val 50000"/>
                <a:gd name="adj2" fmla="val 0"/>
              </a:avLst>
            </a:prstGeom>
            <a:solidFill>
              <a:srgbClr val="7A4300"/>
            </a:solidFill>
            <a:ln w="25400">
              <a:solidFill>
                <a:srgbClr val="7A4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t>输入文字</a:t>
              </a:r>
              <a:endParaRPr lang="zh-CN" altLang="en-US" sz="2400" dirty="0"/>
            </a:p>
          </p:txBody>
        </p:sp>
        <p:sp>
          <p:nvSpPr>
            <p:cNvPr id="8" name="矩形 7"/>
            <p:cNvSpPr/>
            <p:nvPr/>
          </p:nvSpPr>
          <p:spPr>
            <a:xfrm>
              <a:off x="647700" y="2800350"/>
              <a:ext cx="1743075" cy="2362200"/>
            </a:xfrm>
            <a:prstGeom prst="rect">
              <a:avLst/>
            </a:prstGeom>
            <a:solidFill>
              <a:schemeClr val="bg1">
                <a:lumMod val="85000"/>
              </a:schemeClr>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solidFill>
                </a:rPr>
                <a:t>输入文字</a:t>
              </a:r>
              <a:r>
                <a:rPr lang="zh-CN" altLang="en-US" dirty="0">
                  <a:solidFill>
                    <a:schemeClr val="tx1"/>
                  </a:solidFill>
                </a:rPr>
                <a:t>输入</a:t>
              </a:r>
              <a:r>
                <a:rPr lang="zh-CN" altLang="en-US" dirty="0" smtClean="0">
                  <a:solidFill>
                    <a:schemeClr val="tx1"/>
                  </a:solidFill>
                </a:rPr>
                <a:t>文字输入</a:t>
              </a:r>
              <a:r>
                <a:rPr lang="zh-CN" altLang="en-US" dirty="0">
                  <a:solidFill>
                    <a:schemeClr val="tx1"/>
                  </a:solidFill>
                </a:rPr>
                <a:t>文字</a:t>
              </a:r>
            </a:p>
            <a:p>
              <a:pPr algn="ctr"/>
              <a:r>
                <a:rPr lang="zh-CN" altLang="en-US" dirty="0" smtClean="0">
                  <a:solidFill>
                    <a:schemeClr val="tx1"/>
                  </a:solidFill>
                </a:rPr>
                <a:t>输入文字输入文字输入</a:t>
              </a:r>
              <a:r>
                <a:rPr lang="zh-CN" altLang="en-US" dirty="0">
                  <a:solidFill>
                    <a:schemeClr val="tx1"/>
                  </a:solidFill>
                </a:rPr>
                <a:t>文字</a:t>
              </a:r>
            </a:p>
            <a:p>
              <a:pPr algn="ctr"/>
              <a:r>
                <a:rPr lang="zh-CN" altLang="en-US" dirty="0">
                  <a:solidFill>
                    <a:schemeClr val="tx1"/>
                  </a:solidFill>
                </a:rPr>
                <a:t>输入</a:t>
              </a:r>
              <a:r>
                <a:rPr lang="zh-CN" altLang="en-US" dirty="0" smtClean="0">
                  <a:solidFill>
                    <a:schemeClr val="tx1"/>
                  </a:solidFill>
                </a:rPr>
                <a:t>文字</a:t>
              </a:r>
              <a:r>
                <a:rPr lang="zh-CN" altLang="en-US" dirty="0">
                  <a:solidFill>
                    <a:schemeClr val="tx1"/>
                  </a:solidFill>
                </a:rPr>
                <a:t>输入</a:t>
              </a:r>
              <a:r>
                <a:rPr lang="zh-CN" altLang="en-US" dirty="0" smtClean="0">
                  <a:solidFill>
                    <a:schemeClr val="tx1"/>
                  </a:solidFill>
                </a:rPr>
                <a:t>文字输入文字</a:t>
              </a:r>
              <a:endParaRPr lang="zh-CN" altLang="en-US" dirty="0">
                <a:solidFill>
                  <a:schemeClr val="tx1"/>
                </a:solidFill>
              </a:endParaRPr>
            </a:p>
          </p:txBody>
        </p:sp>
      </p:grpSp>
      <p:grpSp>
        <p:nvGrpSpPr>
          <p:cNvPr id="12" name="组合 11"/>
          <p:cNvGrpSpPr/>
          <p:nvPr/>
        </p:nvGrpSpPr>
        <p:grpSpPr>
          <a:xfrm>
            <a:off x="4718050" y="2166937"/>
            <a:ext cx="1743075" cy="3019425"/>
            <a:chOff x="647700" y="2143125"/>
            <a:chExt cx="1743075" cy="3019425"/>
          </a:xfrm>
          <a:effectLst>
            <a:outerShdw blurRad="50800" dist="38100" dir="2700000" algn="tl" rotWithShape="0">
              <a:prstClr val="black">
                <a:alpha val="40000"/>
              </a:prstClr>
            </a:outerShdw>
          </a:effectLst>
        </p:grpSpPr>
        <p:sp>
          <p:nvSpPr>
            <p:cNvPr id="13" name="同侧圆角矩形 12"/>
            <p:cNvSpPr/>
            <p:nvPr/>
          </p:nvSpPr>
          <p:spPr>
            <a:xfrm>
              <a:off x="647700" y="2143125"/>
              <a:ext cx="1743075" cy="657225"/>
            </a:xfrm>
            <a:prstGeom prst="round2SameRect">
              <a:avLst>
                <a:gd name="adj1" fmla="val 50000"/>
                <a:gd name="adj2" fmla="val 0"/>
              </a:avLst>
            </a:prstGeom>
            <a:solidFill>
              <a:srgbClr val="7A4300"/>
            </a:solidFill>
            <a:ln w="25400">
              <a:solidFill>
                <a:srgbClr val="7A4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t>输入文字</a:t>
              </a:r>
              <a:endParaRPr lang="zh-CN" altLang="en-US" sz="2400" dirty="0"/>
            </a:p>
          </p:txBody>
        </p:sp>
        <p:sp>
          <p:nvSpPr>
            <p:cNvPr id="14" name="矩形 13"/>
            <p:cNvSpPr/>
            <p:nvPr/>
          </p:nvSpPr>
          <p:spPr>
            <a:xfrm>
              <a:off x="647700" y="2800350"/>
              <a:ext cx="1743075" cy="2362200"/>
            </a:xfrm>
            <a:prstGeom prst="rect">
              <a:avLst/>
            </a:prstGeom>
            <a:solidFill>
              <a:schemeClr val="bg1">
                <a:lumMod val="85000"/>
              </a:schemeClr>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solidFill>
                </a:rPr>
                <a:t>输入文字</a:t>
              </a:r>
              <a:r>
                <a:rPr lang="zh-CN" altLang="en-US" dirty="0">
                  <a:solidFill>
                    <a:schemeClr val="tx1"/>
                  </a:solidFill>
                </a:rPr>
                <a:t>输入</a:t>
              </a:r>
              <a:r>
                <a:rPr lang="zh-CN" altLang="en-US" dirty="0" smtClean="0">
                  <a:solidFill>
                    <a:schemeClr val="tx1"/>
                  </a:solidFill>
                </a:rPr>
                <a:t>文字输入</a:t>
              </a:r>
              <a:r>
                <a:rPr lang="zh-CN" altLang="en-US" dirty="0">
                  <a:solidFill>
                    <a:schemeClr val="tx1"/>
                  </a:solidFill>
                </a:rPr>
                <a:t>文字</a:t>
              </a:r>
            </a:p>
            <a:p>
              <a:pPr algn="ctr"/>
              <a:r>
                <a:rPr lang="zh-CN" altLang="en-US" dirty="0" smtClean="0">
                  <a:solidFill>
                    <a:schemeClr val="tx1"/>
                  </a:solidFill>
                </a:rPr>
                <a:t>输入文字输入文字输入</a:t>
              </a:r>
              <a:r>
                <a:rPr lang="zh-CN" altLang="en-US" dirty="0">
                  <a:solidFill>
                    <a:schemeClr val="tx1"/>
                  </a:solidFill>
                </a:rPr>
                <a:t>文字</a:t>
              </a:r>
            </a:p>
            <a:p>
              <a:pPr algn="ctr"/>
              <a:r>
                <a:rPr lang="zh-CN" altLang="en-US" dirty="0">
                  <a:solidFill>
                    <a:schemeClr val="tx1"/>
                  </a:solidFill>
                </a:rPr>
                <a:t>输入</a:t>
              </a:r>
              <a:r>
                <a:rPr lang="zh-CN" altLang="en-US" dirty="0" smtClean="0">
                  <a:solidFill>
                    <a:schemeClr val="tx1"/>
                  </a:solidFill>
                </a:rPr>
                <a:t>文字</a:t>
              </a:r>
              <a:r>
                <a:rPr lang="zh-CN" altLang="en-US" dirty="0">
                  <a:solidFill>
                    <a:schemeClr val="tx1"/>
                  </a:solidFill>
                </a:rPr>
                <a:t>输入</a:t>
              </a:r>
              <a:r>
                <a:rPr lang="zh-CN" altLang="en-US" dirty="0" smtClean="0">
                  <a:solidFill>
                    <a:schemeClr val="tx1"/>
                  </a:solidFill>
                </a:rPr>
                <a:t>文字输入文字</a:t>
              </a:r>
              <a:endParaRPr lang="zh-CN" altLang="en-US" dirty="0">
                <a:solidFill>
                  <a:schemeClr val="tx1"/>
                </a:solidFill>
              </a:endParaRPr>
            </a:p>
          </p:txBody>
        </p:sp>
      </p:grpSp>
      <p:grpSp>
        <p:nvGrpSpPr>
          <p:cNvPr id="15" name="组合 14"/>
          <p:cNvGrpSpPr/>
          <p:nvPr/>
        </p:nvGrpSpPr>
        <p:grpSpPr>
          <a:xfrm>
            <a:off x="6753225" y="2166937"/>
            <a:ext cx="1743075" cy="3019425"/>
            <a:chOff x="647700" y="2143125"/>
            <a:chExt cx="1743075" cy="3019425"/>
          </a:xfrm>
          <a:effectLst>
            <a:outerShdw blurRad="50800" dist="38100" dir="2700000" algn="tl" rotWithShape="0">
              <a:prstClr val="black">
                <a:alpha val="40000"/>
              </a:prstClr>
            </a:outerShdw>
          </a:effectLst>
        </p:grpSpPr>
        <p:sp>
          <p:nvSpPr>
            <p:cNvPr id="16" name="同侧圆角矩形 15"/>
            <p:cNvSpPr/>
            <p:nvPr/>
          </p:nvSpPr>
          <p:spPr>
            <a:xfrm>
              <a:off x="647700" y="2143125"/>
              <a:ext cx="1743075" cy="657225"/>
            </a:xfrm>
            <a:prstGeom prst="round2SameRect">
              <a:avLst>
                <a:gd name="adj1" fmla="val 50000"/>
                <a:gd name="adj2" fmla="val 0"/>
              </a:avLst>
            </a:prstGeom>
            <a:solidFill>
              <a:srgbClr val="7A4300"/>
            </a:solidFill>
            <a:ln w="25400">
              <a:solidFill>
                <a:srgbClr val="7A4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t>输入文字</a:t>
              </a:r>
              <a:endParaRPr lang="zh-CN" altLang="en-US" sz="2400" dirty="0"/>
            </a:p>
          </p:txBody>
        </p:sp>
        <p:sp>
          <p:nvSpPr>
            <p:cNvPr id="17" name="矩形 16"/>
            <p:cNvSpPr/>
            <p:nvPr/>
          </p:nvSpPr>
          <p:spPr>
            <a:xfrm>
              <a:off x="647700" y="2800350"/>
              <a:ext cx="1743075" cy="2362200"/>
            </a:xfrm>
            <a:prstGeom prst="rect">
              <a:avLst/>
            </a:prstGeom>
            <a:solidFill>
              <a:schemeClr val="bg1">
                <a:lumMod val="85000"/>
              </a:schemeClr>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solidFill>
                </a:rPr>
                <a:t>输入文字</a:t>
              </a:r>
              <a:r>
                <a:rPr lang="zh-CN" altLang="en-US" dirty="0">
                  <a:solidFill>
                    <a:schemeClr val="tx1"/>
                  </a:solidFill>
                </a:rPr>
                <a:t>输入</a:t>
              </a:r>
              <a:r>
                <a:rPr lang="zh-CN" altLang="en-US" dirty="0" smtClean="0">
                  <a:solidFill>
                    <a:schemeClr val="tx1"/>
                  </a:solidFill>
                </a:rPr>
                <a:t>文字输入</a:t>
              </a:r>
              <a:r>
                <a:rPr lang="zh-CN" altLang="en-US" dirty="0">
                  <a:solidFill>
                    <a:schemeClr val="tx1"/>
                  </a:solidFill>
                </a:rPr>
                <a:t>文字</a:t>
              </a:r>
            </a:p>
            <a:p>
              <a:pPr algn="ctr"/>
              <a:r>
                <a:rPr lang="zh-CN" altLang="en-US" dirty="0" smtClean="0">
                  <a:solidFill>
                    <a:schemeClr val="tx1"/>
                  </a:solidFill>
                </a:rPr>
                <a:t>输入文字输入文字输入</a:t>
              </a:r>
              <a:r>
                <a:rPr lang="zh-CN" altLang="en-US" dirty="0">
                  <a:solidFill>
                    <a:schemeClr val="tx1"/>
                  </a:solidFill>
                </a:rPr>
                <a:t>文字</a:t>
              </a:r>
            </a:p>
            <a:p>
              <a:pPr algn="ctr"/>
              <a:r>
                <a:rPr lang="zh-CN" altLang="en-US" dirty="0">
                  <a:solidFill>
                    <a:schemeClr val="tx1"/>
                  </a:solidFill>
                </a:rPr>
                <a:t>输入</a:t>
              </a:r>
              <a:r>
                <a:rPr lang="zh-CN" altLang="en-US" dirty="0" smtClean="0">
                  <a:solidFill>
                    <a:schemeClr val="tx1"/>
                  </a:solidFill>
                </a:rPr>
                <a:t>文字</a:t>
              </a:r>
              <a:r>
                <a:rPr lang="zh-CN" altLang="en-US" dirty="0">
                  <a:solidFill>
                    <a:schemeClr val="tx1"/>
                  </a:solidFill>
                </a:rPr>
                <a:t>输入</a:t>
              </a:r>
              <a:r>
                <a:rPr lang="zh-CN" altLang="en-US" dirty="0" smtClean="0">
                  <a:solidFill>
                    <a:schemeClr val="tx1"/>
                  </a:solidFill>
                </a:rPr>
                <a:t>文字输入文字</a:t>
              </a:r>
              <a:endParaRPr lang="zh-CN" altLang="en-US" dirty="0">
                <a:solidFill>
                  <a:schemeClr val="tx1"/>
                </a:solidFill>
              </a:endParaRPr>
            </a:p>
          </p:txBody>
        </p:sp>
      </p:grpSp>
    </p:spTree>
    <p:extLst>
      <p:ext uri="{BB962C8B-B14F-4D97-AF65-F5344CB8AC3E}">
        <p14:creationId xmlns:p14="http://schemas.microsoft.com/office/powerpoint/2010/main" xmlns="" val="12133591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1"/>
          <p:cNvSpPr/>
          <p:nvPr/>
        </p:nvSpPr>
        <p:spPr>
          <a:xfrm>
            <a:off x="1778103" y="2395815"/>
            <a:ext cx="5587794" cy="707886"/>
          </a:xfrm>
          <a:prstGeom prst="rect">
            <a:avLst/>
          </a:prstGeom>
        </p:spPr>
        <p:txBody>
          <a:bodyPr wrap="square">
            <a:spAutoFit/>
          </a:bodyPr>
          <a:lstStyle/>
          <a:p>
            <a:pPr algn="ctr"/>
            <a:r>
              <a:rPr lang="zh-CN" altLang="en-US" sz="4000" dirty="0" smtClean="0">
                <a:solidFill>
                  <a:srgbClr val="1F4E79"/>
                </a:solidFill>
                <a:effectLst>
                  <a:outerShdw blurRad="50800" dist="38100" dir="2700000" algn="tl" rotWithShape="0">
                    <a:prstClr val="black">
                      <a:alpha val="66000"/>
                    </a:prstClr>
                  </a:outerShdw>
                </a:effectLst>
                <a:latin typeface="方正粗宋简体" panose="03000509000000000000" pitchFamily="65" charset="-122"/>
                <a:ea typeface="方正粗宋简体" panose="03000509000000000000" pitchFamily="65" charset="-122"/>
              </a:rPr>
              <a:t>键入此处输入标题</a:t>
            </a:r>
          </a:p>
        </p:txBody>
      </p:sp>
      <p:sp>
        <p:nvSpPr>
          <p:cNvPr id="3" name="圆角矩形 2"/>
          <p:cNvSpPr/>
          <p:nvPr/>
        </p:nvSpPr>
        <p:spPr>
          <a:xfrm>
            <a:off x="3775064" y="496063"/>
            <a:ext cx="1593872" cy="1561162"/>
          </a:xfrm>
          <a:prstGeom prst="roundRect">
            <a:avLst/>
          </a:prstGeom>
          <a:solidFill>
            <a:srgbClr val="1F4E79"/>
          </a:solidFill>
          <a:ln w="38100">
            <a:solidFill>
              <a:schemeClr val="bg1">
                <a:lumMod val="85000"/>
              </a:schemeClr>
            </a:solidFill>
          </a:ln>
          <a:effectLst>
            <a:outerShdw blurRad="50800" dist="38100" dir="2700000" algn="tl" rotWithShape="0">
              <a:schemeClr val="bg1">
                <a:lumMod val="50000"/>
                <a:alpha val="6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0" dirty="0" smtClean="0">
                <a:latin typeface="Broadway" panose="04040905080B02020502" pitchFamily="82" charset="0"/>
              </a:rPr>
              <a:t>2</a:t>
            </a:r>
            <a:endParaRPr lang="zh-CN" altLang="en-US" sz="10000" dirty="0">
              <a:latin typeface="Broadway" panose="04040905080B02020502" pitchFamily="82" charset="0"/>
            </a:endParaRPr>
          </a:p>
        </p:txBody>
      </p:sp>
      <p:sp>
        <p:nvSpPr>
          <p:cNvPr id="5" name="圆角矩形 4"/>
          <p:cNvSpPr/>
          <p:nvPr/>
        </p:nvSpPr>
        <p:spPr>
          <a:xfrm>
            <a:off x="171450" y="114300"/>
            <a:ext cx="8801100" cy="6629400"/>
          </a:xfrm>
          <a:prstGeom prst="roundRect">
            <a:avLst>
              <a:gd name="adj" fmla="val 2874"/>
            </a:avLst>
          </a:prstGeom>
          <a:noFill/>
          <a:ln w="2540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995261" y="3352055"/>
            <a:ext cx="5153478" cy="461665"/>
          </a:xfrm>
          <a:prstGeom prst="rect">
            <a:avLst/>
          </a:prstGeom>
          <a:noFill/>
        </p:spPr>
        <p:txBody>
          <a:bodyPr wrap="square" rtlCol="0">
            <a:spAutoFit/>
          </a:bodyPr>
          <a:lstStyle/>
          <a:p>
            <a:pPr algn="ctr"/>
            <a:r>
              <a:rPr lang="zh-CN" altLang="en-US" sz="2400" dirty="0">
                <a:solidFill>
                  <a:srgbClr val="1F4E79"/>
                </a:solidFill>
              </a:rPr>
              <a:t>键入</a:t>
            </a:r>
            <a:r>
              <a:rPr lang="zh-CN" altLang="en-US" sz="2400" dirty="0" smtClean="0">
                <a:solidFill>
                  <a:srgbClr val="1F4E79"/>
                </a:solidFill>
              </a:rPr>
              <a:t>这里输入描述键入</a:t>
            </a:r>
            <a:r>
              <a:rPr lang="zh-CN" altLang="en-US" sz="2400" dirty="0">
                <a:solidFill>
                  <a:srgbClr val="1F4E79"/>
                </a:solidFill>
              </a:rPr>
              <a:t>这里</a:t>
            </a:r>
            <a:r>
              <a:rPr lang="zh-CN" altLang="en-US" sz="2400" dirty="0" smtClean="0">
                <a:solidFill>
                  <a:srgbClr val="1F4E79"/>
                </a:solidFill>
              </a:rPr>
              <a:t>输入描述</a:t>
            </a:r>
          </a:p>
        </p:txBody>
      </p:sp>
      <p:cxnSp>
        <p:nvCxnSpPr>
          <p:cNvPr id="18" name="直接连接符 17"/>
          <p:cNvCxnSpPr/>
          <p:nvPr/>
        </p:nvCxnSpPr>
        <p:spPr>
          <a:xfrm flipH="1">
            <a:off x="1436739" y="3582888"/>
            <a:ext cx="466725" cy="0"/>
          </a:xfrm>
          <a:prstGeom prst="line">
            <a:avLst/>
          </a:prstGeom>
          <a:ln w="19050">
            <a:solidFill>
              <a:srgbClr val="1F4E79"/>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7240536" y="3582888"/>
            <a:ext cx="466725" cy="0"/>
          </a:xfrm>
          <a:prstGeom prst="line">
            <a:avLst/>
          </a:prstGeom>
          <a:ln w="19050">
            <a:solidFill>
              <a:srgbClr val="1F4E79"/>
            </a:solidFill>
          </a:ln>
        </p:spPr>
        <p:style>
          <a:lnRef idx="1">
            <a:schemeClr val="accent1"/>
          </a:lnRef>
          <a:fillRef idx="0">
            <a:schemeClr val="accent1"/>
          </a:fillRef>
          <a:effectRef idx="0">
            <a:schemeClr val="accent1"/>
          </a:effectRef>
          <a:fontRef idx="minor">
            <a:schemeClr val="tx1"/>
          </a:fontRef>
        </p:style>
      </p:cxnSp>
      <p:pic>
        <p:nvPicPr>
          <p:cNvPr id="11" name="图片 10"/>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352800" y="4111283"/>
            <a:ext cx="2438400" cy="2438400"/>
          </a:xfrm>
          <a:prstGeom prst="rect">
            <a:avLst/>
          </a:prstGeom>
        </p:spPr>
      </p:pic>
    </p:spTree>
    <p:extLst>
      <p:ext uri="{BB962C8B-B14F-4D97-AF65-F5344CB8AC3E}">
        <p14:creationId xmlns:p14="http://schemas.microsoft.com/office/powerpoint/2010/main" xmlns="" val="8914857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示 1"/>
          <p:cNvGraphicFramePr/>
          <p:nvPr>
            <p:extLst>
              <p:ext uri="{D42A27DB-BD31-4B8C-83A1-F6EECF244321}">
                <p14:modId xmlns:p14="http://schemas.microsoft.com/office/powerpoint/2010/main" xmlns="" val="3913096600"/>
              </p:ext>
            </p:extLst>
          </p:nvPr>
        </p:nvGraphicFramePr>
        <p:xfrm>
          <a:off x="2400300" y="1698653"/>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图片 3"/>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flipH="1">
            <a:off x="0" y="2511453"/>
            <a:ext cx="2438400" cy="2438400"/>
          </a:xfrm>
          <a:prstGeom prst="rect">
            <a:avLst/>
          </a:prstGeom>
        </p:spPr>
      </p:pic>
    </p:spTree>
    <p:extLst>
      <p:ext uri="{BB962C8B-B14F-4D97-AF65-F5344CB8AC3E}">
        <p14:creationId xmlns:p14="http://schemas.microsoft.com/office/powerpoint/2010/main" xmlns="" val="245509681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3">
      <a:majorFont>
        <a:latin typeface="Calibri Light"/>
        <a:ea typeface="方正粗宋简体"/>
        <a:cs typeface=""/>
      </a:majorFont>
      <a:minorFont>
        <a:latin typeface="Calibri"/>
        <a:ea typeface="冬青黑体简体中文 W3"/>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85000"/>
          </a:schemeClr>
        </a:solidFill>
        <a:ln w="25400">
          <a:solidFill>
            <a:schemeClr val="bg1">
              <a:lumMod val="85000"/>
            </a:schemeClr>
          </a:solidFill>
        </a:ln>
      </a:spPr>
      <a:bodyPr rtlCol="0" anchor="ct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1F4E79"/>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168</TotalTime>
  <Words>1362</Words>
  <Application>Microsoft Office PowerPoint</Application>
  <PresentationFormat>全屏显示(4:3)</PresentationFormat>
  <Paragraphs>123</Paragraphs>
  <Slides>24</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24</vt:i4>
      </vt:variant>
    </vt:vector>
  </HeadingPairs>
  <TitlesOfParts>
    <vt:vector size="37" baseType="lpstr">
      <vt:lpstr>Arial</vt:lpstr>
      <vt:lpstr>宋体</vt:lpstr>
      <vt:lpstr>Calibri</vt:lpstr>
      <vt:lpstr>冬青黑体简体中文 W3</vt:lpstr>
      <vt:lpstr>方正粗宋简体</vt:lpstr>
      <vt:lpstr>Broadway</vt:lpstr>
      <vt:lpstr>方正正黑简体</vt:lpstr>
      <vt:lpstr>Wingdings</vt:lpstr>
      <vt:lpstr>微软雅黑</vt:lpstr>
      <vt:lpstr>造字工房悦黑体验版常规体</vt:lpstr>
      <vt:lpstr>方正清刻本悦宋简体</vt:lpstr>
      <vt:lpstr>等线</vt: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vector>
  </TitlesOfParts>
  <Company>ZheJiang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沈涛</dc:creator>
  <cp:lastModifiedBy>Administrator</cp:lastModifiedBy>
  <cp:revision>24</cp:revision>
  <dcterms:created xsi:type="dcterms:W3CDTF">2015-05-28T06:26:29Z</dcterms:created>
  <dcterms:modified xsi:type="dcterms:W3CDTF">2015-10-29T01:22:13Z</dcterms:modified>
</cp:coreProperties>
</file>